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2"/>
  </p:notesMasterIdLst>
  <p:sldIdLst>
    <p:sldId id="431" r:id="rId2"/>
    <p:sldId id="433" r:id="rId3"/>
    <p:sldId id="434" r:id="rId4"/>
    <p:sldId id="435" r:id="rId5"/>
    <p:sldId id="472" r:id="rId6"/>
    <p:sldId id="473" r:id="rId7"/>
    <p:sldId id="474" r:id="rId8"/>
    <p:sldId id="475" r:id="rId9"/>
    <p:sldId id="447" r:id="rId10"/>
    <p:sldId id="439" r:id="rId11"/>
    <p:sldId id="436" r:id="rId12"/>
    <p:sldId id="443" r:id="rId13"/>
    <p:sldId id="484" r:id="rId14"/>
    <p:sldId id="482" r:id="rId15"/>
    <p:sldId id="483" r:id="rId16"/>
    <p:sldId id="450" r:id="rId17"/>
    <p:sldId id="452" r:id="rId18"/>
    <p:sldId id="453" r:id="rId19"/>
    <p:sldId id="454" r:id="rId20"/>
    <p:sldId id="477" r:id="rId21"/>
    <p:sldId id="461" r:id="rId22"/>
    <p:sldId id="462" r:id="rId23"/>
    <p:sldId id="463" r:id="rId24"/>
    <p:sldId id="464" r:id="rId25"/>
    <p:sldId id="465" r:id="rId26"/>
    <p:sldId id="466" r:id="rId27"/>
    <p:sldId id="467" r:id="rId28"/>
    <p:sldId id="468" r:id="rId29"/>
    <p:sldId id="469" r:id="rId30"/>
    <p:sldId id="470" r:id="rId31"/>
    <p:sldId id="485" r:id="rId32"/>
    <p:sldId id="486" r:id="rId33"/>
    <p:sldId id="487" r:id="rId34"/>
    <p:sldId id="488" r:id="rId35"/>
    <p:sldId id="489" r:id="rId36"/>
    <p:sldId id="490" r:id="rId37"/>
    <p:sldId id="266" r:id="rId38"/>
    <p:sldId id="257" r:id="rId39"/>
    <p:sldId id="256" r:id="rId40"/>
    <p:sldId id="258" r:id="rId41"/>
    <p:sldId id="259" r:id="rId42"/>
    <p:sldId id="260" r:id="rId43"/>
    <p:sldId id="261" r:id="rId44"/>
    <p:sldId id="262" r:id="rId45"/>
    <p:sldId id="263" r:id="rId46"/>
    <p:sldId id="264" r:id="rId47"/>
    <p:sldId id="265" r:id="rId48"/>
    <p:sldId id="481" r:id="rId49"/>
    <p:sldId id="478" r:id="rId50"/>
    <p:sldId id="441"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B95"/>
    <a:srgbClr val="0000FF"/>
    <a:srgbClr val="99FF99"/>
    <a:srgbClr val="99FFCC"/>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4" d="100"/>
          <a:sy n="64" d="100"/>
        </p:scale>
        <p:origin x="102" y="120"/>
      </p:cViewPr>
      <p:guideLst>
        <p:guide orient="horz" pos="2160"/>
        <p:guide pos="3840"/>
      </p:guideLst>
    </p:cSldViewPr>
  </p:slideViewPr>
  <p:notesTextViewPr>
    <p:cViewPr>
      <p:scale>
        <a:sx n="1" d="1"/>
        <a:sy n="1" d="1"/>
      </p:scale>
      <p:origin x="0" y="0"/>
    </p:cViewPr>
  </p:notesTextViewPr>
  <p:notesViewPr>
    <p:cSldViewPr snapToGrid="0">
      <p:cViewPr varScale="1">
        <p:scale>
          <a:sx n="56" d="100"/>
          <a:sy n="56" d="100"/>
        </p:scale>
        <p:origin x="-28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10260-EE97-4D37-952A-6890D054E102}" type="datetimeFigureOut">
              <a:rPr lang="en-SG" smtClean="0"/>
              <a:t>11/11/2021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B1D58-9E00-4EA0-BE40-E5F3EDE04F04}" type="slidenum">
              <a:rPr lang="en-SG" smtClean="0"/>
              <a:t>‹#›</a:t>
            </a:fld>
            <a:endParaRPr lang="en-SG"/>
          </a:p>
        </p:txBody>
      </p:sp>
    </p:spTree>
    <p:extLst>
      <p:ext uri="{BB962C8B-B14F-4D97-AF65-F5344CB8AC3E}">
        <p14:creationId xmlns:p14="http://schemas.microsoft.com/office/powerpoint/2010/main" val="54688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1</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752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12</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15277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13</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888623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14</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01112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15</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16515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16</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402166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t>17</a:t>
            </a:fld>
            <a:endParaRPr lang="en-SG"/>
          </a:p>
        </p:txBody>
      </p:sp>
    </p:spTree>
    <p:extLst>
      <p:ext uri="{BB962C8B-B14F-4D97-AF65-F5344CB8AC3E}">
        <p14:creationId xmlns:p14="http://schemas.microsoft.com/office/powerpoint/2010/main" val="271898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BE85D2-AB01-46C0-96F7-B64145C2BD55}" type="slidenum">
              <a:rPr lang="en-SG" smtClean="0"/>
              <a:t>18</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97646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BE85D2-AB01-46C0-96F7-B64145C2BD55}" type="slidenum">
              <a:rPr lang="en-SG" smtClean="0"/>
              <a:t>19</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385272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t>20</a:t>
            </a:fld>
            <a:endParaRPr lang="en-SG"/>
          </a:p>
        </p:txBody>
      </p:sp>
    </p:spTree>
    <p:extLst>
      <p:ext uri="{BB962C8B-B14F-4D97-AF65-F5344CB8AC3E}">
        <p14:creationId xmlns:p14="http://schemas.microsoft.com/office/powerpoint/2010/main" val="2182303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BE85D2-AB01-46C0-96F7-B64145C2BD55}" type="slidenum">
              <a:rPr lang="en-SG" smtClean="0"/>
              <a:t>21</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687400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2</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77105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BE85D2-AB01-46C0-96F7-B64145C2BD55}" type="slidenum">
              <a:rPr lang="en-SG" smtClean="0"/>
              <a:t>22</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43829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t>23</a:t>
            </a:fld>
            <a:endParaRPr lang="en-SG"/>
          </a:p>
        </p:txBody>
      </p:sp>
    </p:spTree>
    <p:extLst>
      <p:ext uri="{BB962C8B-B14F-4D97-AF65-F5344CB8AC3E}">
        <p14:creationId xmlns:p14="http://schemas.microsoft.com/office/powerpoint/2010/main" val="4280974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BE85D2-AB01-46C0-96F7-B64145C2BD55}" type="slidenum">
              <a:rPr lang="en-SG" smtClean="0"/>
              <a:t>24</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829910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BE85D2-AB01-46C0-96F7-B64145C2BD55}" type="slidenum">
              <a:rPr lang="en-SG" smtClean="0"/>
              <a:t>25</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25666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BE85D2-AB01-46C0-96F7-B64145C2BD55}" type="slidenum">
              <a:rPr lang="en-SG" smtClean="0"/>
              <a:t>26</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932896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BE85D2-AB01-46C0-96F7-B64145C2BD55}" type="slidenum">
              <a:rPr lang="en-SG" smtClean="0"/>
              <a:t>27</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687199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BE85D2-AB01-46C0-96F7-B64145C2BD55}" type="slidenum">
              <a:rPr lang="en-SG" smtClean="0"/>
              <a:t>28</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87909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BE85D2-AB01-46C0-96F7-B64145C2BD55}" type="slidenum">
              <a:rPr lang="en-SG" smtClean="0"/>
              <a:t>29</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43832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BE85D2-AB01-46C0-96F7-B64145C2BD55}" type="slidenum">
              <a:rPr lang="en-SG" smtClean="0"/>
              <a:t>30</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822623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BE85D2-AB01-46C0-96F7-B64145C2BD55}" type="slidenum">
              <a:rPr lang="en-SG" smtClean="0"/>
              <a:t>31</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3682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3</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39595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t>32</a:t>
            </a:fld>
            <a:endParaRPr lang="en-SG"/>
          </a:p>
        </p:txBody>
      </p:sp>
    </p:spTree>
    <p:extLst>
      <p:ext uri="{BB962C8B-B14F-4D97-AF65-F5344CB8AC3E}">
        <p14:creationId xmlns:p14="http://schemas.microsoft.com/office/powerpoint/2010/main" val="1981682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BE85D2-AB01-46C0-96F7-B64145C2BD55}" type="slidenum">
              <a:rPr lang="en-SG" smtClean="0"/>
              <a:t>33</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68652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BE85D2-AB01-46C0-96F7-B64145C2BD55}" type="slidenum">
              <a:rPr lang="en-SG" smtClean="0"/>
              <a:t>34</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520597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BE85D2-AB01-46C0-96F7-B64145C2BD55}" type="slidenum">
              <a:rPr lang="en-SG" smtClean="0"/>
              <a:t>35</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57960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37</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79010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38</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38763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39</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19385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40</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30799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41</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808680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42</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58703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4</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97286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43</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13200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44</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47979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45</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81647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46</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397710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47</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497424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48</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33226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50</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68161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84C3422-880F-4ECC-A0E8-0F488021079B}" type="slidenum">
              <a:rPr lang="en-US" altLang="en-US" smtClean="0">
                <a:latin typeface="Arial" panose="020B0604020202020204" pitchFamily="34" charset="0"/>
              </a:rPr>
              <a:pPr/>
              <a:t>5</a:t>
            </a:fld>
            <a:endParaRPr lang="en-US" altLang="en-US">
              <a:latin typeface="Arial" panose="020B0604020202020204" pitchFamily="34" charset="0"/>
            </a:endParaRPr>
          </a:p>
        </p:txBody>
      </p:sp>
      <p:sp>
        <p:nvSpPr>
          <p:cNvPr id="102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689F3D5-33B2-4FC7-ACCE-BB45AF8C533D}" type="slidenum">
              <a:rPr lang="en-US" altLang="en-US">
                <a:cs typeface="Arial" panose="020B0604020202020204" pitchFamily="34" charset="0"/>
              </a:rPr>
              <a:pPr algn="r" eaLnBrk="1" hangingPunct="1">
                <a:spcBef>
                  <a:spcPct val="0"/>
                </a:spcBef>
              </a:pPr>
              <a:t>5</a:t>
            </a:fld>
            <a:endParaRPr lang="en-US" altLang="en-US">
              <a:cs typeface="Arial" panose="020B0604020202020204" pitchFamily="34" charset="0"/>
            </a:endParaRPr>
          </a:p>
        </p:txBody>
      </p:sp>
      <p:sp>
        <p:nvSpPr>
          <p:cNvPr id="10244" name="Rectangle 2"/>
          <p:cNvSpPr>
            <a:spLocks noGrp="1" noRot="1" noChangeAspect="1" noChangeArrowheads="1" noTextEdit="1"/>
          </p:cNvSpPr>
          <p:nvPr>
            <p:ph type="sldImg"/>
          </p:nvPr>
        </p:nvSpPr>
        <p:spPr>
          <a:ln/>
        </p:spPr>
      </p:sp>
      <p:sp>
        <p:nvSpPr>
          <p:cNvPr id="10245" name="Rectangle 3"/>
          <p:cNvSpPr>
            <a:spLocks noGrp="1" noChangeArrowheads="1"/>
          </p:cNvSpPr>
          <p:nvPr>
            <p:ph type="body" idx="1"/>
          </p:nvPr>
        </p:nvSpPr>
        <p:spPr>
          <a:noFill/>
        </p:spPr>
        <p:txBody>
          <a:bodyPr/>
          <a:lstStyle/>
          <a:p>
            <a:pPr eaLnBrk="1" hangingPunct="1"/>
            <a:endParaRPr lang="vi-VN" altLang="en-US"/>
          </a:p>
        </p:txBody>
      </p:sp>
    </p:spTree>
    <p:extLst>
      <p:ext uri="{BB962C8B-B14F-4D97-AF65-F5344CB8AC3E}">
        <p14:creationId xmlns:p14="http://schemas.microsoft.com/office/powerpoint/2010/main" val="2239684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E2969C1-134C-411A-B915-BAE28A4BC9A3}" type="slidenum">
              <a:rPr lang="en-US" altLang="en-US" smtClean="0">
                <a:latin typeface="Arial" panose="020B0604020202020204" pitchFamily="34" charset="0"/>
              </a:rPr>
              <a:pPr/>
              <a:t>8</a:t>
            </a:fld>
            <a:endParaRPr lang="en-US" altLang="en-US">
              <a:latin typeface="Arial" panose="020B0604020202020204"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vi-VN" altLang="en-US" dirty="0"/>
          </a:p>
        </p:txBody>
      </p:sp>
    </p:spTree>
    <p:extLst>
      <p:ext uri="{BB962C8B-B14F-4D97-AF65-F5344CB8AC3E}">
        <p14:creationId xmlns:p14="http://schemas.microsoft.com/office/powerpoint/2010/main" val="3034704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9</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62051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10</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13250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B1D58-9E00-4EA0-BE40-E5F3EDE04F04}" type="slidenum">
              <a:rPr lang="en-SG" smtClean="0"/>
              <a:t>11</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37215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3821095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887934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816855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1928058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E1C94C-8720-4F7C-97B2-FE0F6F79682F}"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1690624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E1C94C-8720-4F7C-97B2-FE0F6F79682F}"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363171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1C94C-8720-4F7C-97B2-FE0F6F79682F}" type="datetimeFigureOut">
              <a:rPr lang="en-US" smtClean="0"/>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1619421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E1C94C-8720-4F7C-97B2-FE0F6F79682F}" type="datetimeFigureOut">
              <a:rPr lang="en-US" smtClean="0"/>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2790174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1C94C-8720-4F7C-97B2-FE0F6F79682F}" type="datetimeFigureOut">
              <a:rPr lang="en-US" smtClean="0"/>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3036051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1C94C-8720-4F7C-97B2-FE0F6F79682F}"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565517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1C94C-8720-4F7C-97B2-FE0F6F79682F}"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4107063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1C94C-8720-4F7C-97B2-FE0F6F79682F}" type="datetimeFigureOut">
              <a:rPr lang="en-US" smtClean="0"/>
              <a:t>11/11/2021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366D6-058E-46CB-B6D2-81105A2C222F}" type="slidenum">
              <a:rPr lang="en-US" smtClean="0"/>
              <a:t>‹#›</a:t>
            </a:fld>
            <a:endParaRPr lang="en-US"/>
          </a:p>
        </p:txBody>
      </p:sp>
    </p:spTree>
    <p:extLst>
      <p:ext uri="{BB962C8B-B14F-4D97-AF65-F5344CB8AC3E}">
        <p14:creationId xmlns:p14="http://schemas.microsoft.com/office/powerpoint/2010/main" val="4105262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8.GIF"/></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3.wdp"/><Relationship Id="rId18" Type="http://schemas.openxmlformats.org/officeDocument/2006/relationships/image" Target="../media/image40.png"/><Relationship Id="rId26" Type="http://schemas.openxmlformats.org/officeDocument/2006/relationships/slide" Target="slide38.xml"/><Relationship Id="rId3" Type="http://schemas.openxmlformats.org/officeDocument/2006/relationships/slideLayout" Target="../slideLayouts/slideLayout1.xml"/><Relationship Id="rId21" Type="http://schemas.microsoft.com/office/2007/relationships/hdphoto" Target="../media/hdphoto7.wdp"/><Relationship Id="rId7" Type="http://schemas.microsoft.com/office/2007/relationships/hdphoto" Target="../media/hdphoto1.wdp"/><Relationship Id="rId12" Type="http://schemas.openxmlformats.org/officeDocument/2006/relationships/image" Target="../media/image37.png"/><Relationship Id="rId17" Type="http://schemas.microsoft.com/office/2007/relationships/hdphoto" Target="../media/hdphoto5.wdp"/><Relationship Id="rId25" Type="http://schemas.openxmlformats.org/officeDocument/2006/relationships/image" Target="../media/image44.png"/><Relationship Id="rId2" Type="http://schemas.openxmlformats.org/officeDocument/2006/relationships/audio" Target="../media/media2.mp3"/><Relationship Id="rId16" Type="http://schemas.openxmlformats.org/officeDocument/2006/relationships/image" Target="../media/image39.png"/><Relationship Id="rId20" Type="http://schemas.openxmlformats.org/officeDocument/2006/relationships/image" Target="../media/image41.png"/><Relationship Id="rId1" Type="http://schemas.microsoft.com/office/2007/relationships/media" Target="../media/media2.mp3"/><Relationship Id="rId6" Type="http://schemas.openxmlformats.org/officeDocument/2006/relationships/image" Target="../media/image33.png"/><Relationship Id="rId11" Type="http://schemas.openxmlformats.org/officeDocument/2006/relationships/image" Target="../media/image36.png"/><Relationship Id="rId24" Type="http://schemas.openxmlformats.org/officeDocument/2006/relationships/image" Target="../media/image43.png"/><Relationship Id="rId5" Type="http://schemas.openxmlformats.org/officeDocument/2006/relationships/image" Target="../media/image32.png"/><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3.png"/><Relationship Id="rId10" Type="http://schemas.openxmlformats.org/officeDocument/2006/relationships/image" Target="../media/image35.png"/><Relationship Id="rId19" Type="http://schemas.microsoft.com/office/2007/relationships/hdphoto" Target="../media/hdphoto6.wdp"/><Relationship Id="rId4" Type="http://schemas.openxmlformats.org/officeDocument/2006/relationships/notesSlide" Target="../notesSlides/notesSlide34.xml"/><Relationship Id="rId9" Type="http://schemas.microsoft.com/office/2007/relationships/hdphoto" Target="../media/hdphoto2.wdp"/><Relationship Id="rId14" Type="http://schemas.openxmlformats.org/officeDocument/2006/relationships/image" Target="../media/image38.png"/><Relationship Id="rId22" Type="http://schemas.openxmlformats.org/officeDocument/2006/relationships/image" Target="../media/image42.png"/><Relationship Id="rId27"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6.jpg"/><Relationship Id="rId7" Type="http://schemas.microsoft.com/office/2007/relationships/hdphoto" Target="../media/hdphoto10.wdp"/><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8.png"/><Relationship Id="rId5" Type="http://schemas.microsoft.com/office/2007/relationships/hdphoto" Target="../media/hdphoto9.wdp"/><Relationship Id="rId10" Type="http://schemas.openxmlformats.org/officeDocument/2006/relationships/image" Target="../media/image44.png"/><Relationship Id="rId4" Type="http://schemas.openxmlformats.org/officeDocument/2006/relationships/image" Target="../media/image47.png"/><Relationship Id="rId9" Type="http://schemas.openxmlformats.org/officeDocument/2006/relationships/image" Target="../media/image49.png"/></Relationships>
</file>

<file path=ppt/slides/_rels/slide39.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40.png"/><Relationship Id="rId26" Type="http://schemas.openxmlformats.org/officeDocument/2006/relationships/image" Target="../media/image50.png"/><Relationship Id="rId39" Type="http://schemas.openxmlformats.org/officeDocument/2006/relationships/slide" Target="slide43.xml"/><Relationship Id="rId21" Type="http://schemas.microsoft.com/office/2007/relationships/hdphoto" Target="../media/hdphoto7.wdp"/><Relationship Id="rId34" Type="http://schemas.openxmlformats.org/officeDocument/2006/relationships/slide" Target="slide40.xml"/><Relationship Id="rId42" Type="http://schemas.openxmlformats.org/officeDocument/2006/relationships/image" Target="../media/image43.png"/><Relationship Id="rId7" Type="http://schemas.microsoft.com/office/2007/relationships/hdphoto" Target="../media/hdphoto1.wdp"/><Relationship Id="rId2" Type="http://schemas.openxmlformats.org/officeDocument/2006/relationships/audio" Target="../media/media3.mp3"/><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53.png"/><Relationship Id="rId41" Type="http://schemas.openxmlformats.org/officeDocument/2006/relationships/slide" Target="slide47.xml"/><Relationship Id="rId1" Type="http://schemas.microsoft.com/office/2007/relationships/media" Target="../media/media3.mp3"/><Relationship Id="rId6" Type="http://schemas.openxmlformats.org/officeDocument/2006/relationships/image" Target="../media/image33.png"/><Relationship Id="rId11" Type="http://schemas.openxmlformats.org/officeDocument/2006/relationships/image" Target="../media/image36.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slide" Target="slide45.xml"/><Relationship Id="rId40" Type="http://schemas.openxmlformats.org/officeDocument/2006/relationships/slide" Target="slide46.xml"/><Relationship Id="rId5" Type="http://schemas.openxmlformats.org/officeDocument/2006/relationships/image" Target="../media/image32.png"/><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52.png"/><Relationship Id="rId36" Type="http://schemas.openxmlformats.org/officeDocument/2006/relationships/slide" Target="slide41.xml"/><Relationship Id="rId10" Type="http://schemas.openxmlformats.org/officeDocument/2006/relationships/image" Target="../media/image35.png"/><Relationship Id="rId19" Type="http://schemas.microsoft.com/office/2007/relationships/hdphoto" Target="../media/hdphoto6.wdp"/><Relationship Id="rId31" Type="http://schemas.openxmlformats.org/officeDocument/2006/relationships/image" Target="../media/image55.png"/><Relationship Id="rId4" Type="http://schemas.openxmlformats.org/officeDocument/2006/relationships/notesSlide" Target="../notesSlides/notesSlide36.xml"/><Relationship Id="rId9" Type="http://schemas.microsoft.com/office/2007/relationships/hdphoto" Target="../media/hdphoto2.wdp"/><Relationship Id="rId14" Type="http://schemas.openxmlformats.org/officeDocument/2006/relationships/image" Target="../media/image38.png"/><Relationship Id="rId22" Type="http://schemas.openxmlformats.org/officeDocument/2006/relationships/image" Target="../media/image42.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slide" Target="slide44.xml"/><Relationship Id="rId43" Type="http://schemas.openxmlformats.org/officeDocument/2006/relationships/image" Target="../media/image3.png"/><Relationship Id="rId8" Type="http://schemas.openxmlformats.org/officeDocument/2006/relationships/image" Target="../media/image34.png"/><Relationship Id="rId3" Type="http://schemas.openxmlformats.org/officeDocument/2006/relationships/slideLayout" Target="../slideLayouts/slideLayout1.xml"/><Relationship Id="rId12" Type="http://schemas.openxmlformats.org/officeDocument/2006/relationships/image" Target="../media/image37.png"/><Relationship Id="rId17" Type="http://schemas.microsoft.com/office/2007/relationships/hdphoto" Target="../media/hdphoto5.wdp"/><Relationship Id="rId25" Type="http://schemas.microsoft.com/office/2007/relationships/hdphoto" Target="../media/hdphoto10.wdp"/><Relationship Id="rId33" Type="http://schemas.openxmlformats.org/officeDocument/2006/relationships/image" Target="../media/image57.png"/><Relationship Id="rId38" Type="http://schemas.openxmlformats.org/officeDocument/2006/relationships/slide" Target="slide4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slide" Target="slide39.xml"/><Relationship Id="rId5" Type="http://schemas.microsoft.com/office/2007/relationships/hdphoto" Target="../media/hdphoto11.wdp"/><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slide" Target="slide39.xml"/><Relationship Id="rId5" Type="http://schemas.microsoft.com/office/2007/relationships/hdphoto" Target="../media/hdphoto11.wdp"/><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slide" Target="slide39.xml"/><Relationship Id="rId5" Type="http://schemas.microsoft.com/office/2007/relationships/hdphoto" Target="../media/hdphoto11.wdp"/><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slide" Target="slide39.xml"/><Relationship Id="rId5" Type="http://schemas.microsoft.com/office/2007/relationships/hdphoto" Target="../media/hdphoto11.wdp"/><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slide" Target="slide39.xml"/><Relationship Id="rId5" Type="http://schemas.microsoft.com/office/2007/relationships/hdphoto" Target="../media/hdphoto11.wdp"/><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slide" Target="slide39.xml"/><Relationship Id="rId5" Type="http://schemas.microsoft.com/office/2007/relationships/hdphoto" Target="../media/hdphoto11.wdp"/><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slide" Target="slide39.xml"/><Relationship Id="rId5" Type="http://schemas.microsoft.com/office/2007/relationships/hdphoto" Target="../media/hdphoto11.wdp"/><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slide" Target="slide39.xml"/><Relationship Id="rId5" Type="http://schemas.microsoft.com/office/2007/relationships/hdphoto" Target="../media/hdphoto11.wdp"/><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0" cy="6858000"/>
            <a:chOff x="0" y="0"/>
            <a:chExt cx="12192000" cy="6858000"/>
          </a:xfrm>
        </p:grpSpPr>
        <p:pic>
          <p:nvPicPr>
            <p:cNvPr id="5"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0" name="文本框 9"/>
          <p:cNvSpPr txBox="1"/>
          <p:nvPr/>
        </p:nvSpPr>
        <p:spPr>
          <a:xfrm>
            <a:off x="525016" y="1116499"/>
            <a:ext cx="11375832" cy="1569660"/>
          </a:xfrm>
          <a:prstGeom prst="rect">
            <a:avLst/>
          </a:prstGeom>
          <a:noFill/>
        </p:spPr>
        <p:txBody>
          <a:bodyPr wrap="square" rtlCol="0">
            <a:spAutoFit/>
          </a:bodyPr>
          <a:lstStyle/>
          <a:p>
            <a:r>
              <a:rPr lang="en-SG" altLang="zh-CN" sz="9600" b="1" u="sng" spc="600" dirty="0" smtClean="0">
                <a:latin typeface="#9Slide04 SVNNaive Inline" panose="02010503010101020104" pitchFamily="2" charset="0"/>
                <a:ea typeface="微软雅黑" pitchFamily="34" charset="-122"/>
              </a:rPr>
              <a:t>TV</a:t>
            </a:r>
            <a:r>
              <a:rPr lang="en-SG" altLang="zh-CN" sz="9600" b="1" spc="600" dirty="0" smtClean="0">
                <a:blipFill dpi="0" rotWithShape="1">
                  <a:blip r:embed="rId6">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rPr>
              <a:t>: </a:t>
            </a:r>
            <a:r>
              <a:rPr lang="en-SG" altLang="zh-CN" sz="9600" b="1" spc="600" dirty="0">
                <a:blipFill dpi="0" rotWithShape="1">
                  <a:blip r:embed="rId6">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rPr>
              <a:t>CÂU GHÉP</a:t>
            </a:r>
            <a:endParaRPr lang="zh-CN" altLang="en-US" sz="9600" b="1" spc="600" dirty="0">
              <a:blipFill dpi="0" rotWithShape="1">
                <a:blip r:embed="rId6">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0893036"/>
      </p:ext>
    </p:extLst>
  </p:cSld>
  <p:clrMapOvr>
    <a:masterClrMapping/>
  </p:clrMapOvr>
  <mc:AlternateContent xmlns:mc="http://schemas.openxmlformats.org/markup-compatibility/2006" xmlns:p14="http://schemas.microsoft.com/office/powerpoint/2010/main">
    <mc:Choice Requires="p14">
      <p:transition spd="slow" p14:dur="2000" advTm="6329"/>
    </mc:Choice>
    <mc:Fallback xmlns="">
      <p:transition spd="slow" advTm="6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6" presetClass="entr" presetSubtype="21" fill="hold" grpId="0" nodeType="afterEffect">
                                  <p:stCondLst>
                                    <p:cond delay="0"/>
                                  </p:stCondLst>
                                  <p:iterate type="lt">
                                    <p:tmPct val="10000"/>
                                  </p:iterate>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3" name="图片 4">
            <a:extLst>
              <a:ext uri="{FF2B5EF4-FFF2-40B4-BE49-F238E27FC236}">
                <a16:creationId xmlns:a16="http://schemas.microsoft.com/office/drawing/2014/main" id="{BFC6F43C-6A43-448E-933A-8C8B348055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644900"/>
            <a:ext cx="3386181" cy="3213100"/>
          </a:xfrm>
          <a:prstGeom prst="rect">
            <a:avLst/>
          </a:prstGeom>
        </p:spPr>
      </p:pic>
      <p:sp>
        <p:nvSpPr>
          <p:cNvPr id="2" name="Rectangle 1">
            <a:extLst>
              <a:ext uri="{FF2B5EF4-FFF2-40B4-BE49-F238E27FC236}">
                <a16:creationId xmlns:a16="http://schemas.microsoft.com/office/drawing/2014/main" id="{16C44FB1-C552-43F8-865C-B17C16EBFB03}"/>
              </a:ext>
            </a:extLst>
          </p:cNvPr>
          <p:cNvSpPr/>
          <p:nvPr/>
        </p:nvSpPr>
        <p:spPr>
          <a:xfrm>
            <a:off x="571500" y="413941"/>
            <a:ext cx="11112500" cy="1077218"/>
          </a:xfrm>
          <a:prstGeom prst="rect">
            <a:avLst/>
          </a:prstGeom>
        </p:spPr>
        <p:txBody>
          <a:bodyPr wrap="square">
            <a:spAutoFit/>
          </a:bodyPr>
          <a:lstStyle/>
          <a:p>
            <a:pPr algn="ctr"/>
            <a:r>
              <a:rPr lang="vi-VN" sz="3200" b="1" dirty="0">
                <a:solidFill>
                  <a:srgbClr val="FF0000"/>
                </a:solidFill>
                <a:latin typeface="+mj-lt"/>
              </a:rPr>
              <a:t>Tìm câu ghép trong đoạn trích dưới đây. Cho biết trong mỗi câu ghép các vế câu được nối với nhau bằng những cách nào?</a:t>
            </a:r>
          </a:p>
        </p:txBody>
      </p:sp>
      <p:sp>
        <p:nvSpPr>
          <p:cNvPr id="6" name="Rectangle 5">
            <a:extLst>
              <a:ext uri="{FF2B5EF4-FFF2-40B4-BE49-F238E27FC236}">
                <a16:creationId xmlns:a16="http://schemas.microsoft.com/office/drawing/2014/main" id="{A241164F-59D7-4119-8358-0A4965B5893A}"/>
              </a:ext>
            </a:extLst>
          </p:cNvPr>
          <p:cNvSpPr/>
          <p:nvPr/>
        </p:nvSpPr>
        <p:spPr>
          <a:xfrm>
            <a:off x="571500" y="2036426"/>
            <a:ext cx="10883900" cy="4031873"/>
          </a:xfrm>
          <a:prstGeom prst="rect">
            <a:avLst/>
          </a:prstGeom>
        </p:spPr>
        <p:txBody>
          <a:bodyPr wrap="square">
            <a:spAutoFit/>
          </a:bodyPr>
          <a:lstStyle/>
          <a:p>
            <a:pPr algn="just"/>
            <a:r>
              <a:rPr lang="en-US" sz="3200" b="1" dirty="0">
                <a:solidFill>
                  <a:srgbClr val="000000"/>
                </a:solidFill>
                <a:latin typeface="+mj-lt"/>
              </a:rPr>
              <a:t>	</a:t>
            </a:r>
            <a:r>
              <a:rPr lang="vi-VN" sz="3200" b="1" dirty="0">
                <a:solidFill>
                  <a:srgbClr val="000000"/>
                </a:solidFill>
                <a:latin typeface="+mj-lt"/>
              </a:rPr>
              <a:t>– Dần buông chị ra, đi con! Dần ngoan lắm nhỉ! U van Dần, u lạy Dần! Dần hãy để cho chị đi với u, đừng giữ chị nữa. Chị con có đi, u mới có tiền nộp sưu, thầy Dần mới được về với Dần chứ! Sáng ngày người ta đánh trói thầy Dần như thế, Dần có thương không. Nếu Dần không buông chị ra, chốc nữa ông lí vào đây, ông ấy trói nốt cả u, trói nốt cả Dần nữa đấy.</a:t>
            </a:r>
          </a:p>
          <a:p>
            <a:pPr algn="r"/>
            <a:r>
              <a:rPr lang="vi-VN" sz="3200" b="1" dirty="0">
                <a:solidFill>
                  <a:srgbClr val="000000"/>
                </a:solidFill>
                <a:latin typeface="+mj-lt"/>
              </a:rPr>
              <a:t>(Ngô Tất Tố, Tắt đèn)</a:t>
            </a:r>
          </a:p>
        </p:txBody>
      </p:sp>
    </p:spTree>
    <p:extLst>
      <p:ext uri="{BB962C8B-B14F-4D97-AF65-F5344CB8AC3E}">
        <p14:creationId xmlns:p14="http://schemas.microsoft.com/office/powerpoint/2010/main" val="100389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4" name="矩形 1">
            <a:extLst>
              <a:ext uri="{FF2B5EF4-FFF2-40B4-BE49-F238E27FC236}">
                <a16:creationId xmlns:a16="http://schemas.microsoft.com/office/drawing/2014/main" id="{DDDF5AAF-95B9-4B5C-BECE-DC315B9B1FC9}"/>
              </a:ext>
            </a:extLst>
          </p:cNvPr>
          <p:cNvSpPr/>
          <p:nvPr/>
        </p:nvSpPr>
        <p:spPr>
          <a:xfrm>
            <a:off x="0" y="0"/>
            <a:ext cx="12192000" cy="4114800"/>
          </a:xfrm>
          <a:prstGeom prst="rect">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文本框 3">
            <a:extLst>
              <a:ext uri="{FF2B5EF4-FFF2-40B4-BE49-F238E27FC236}">
                <a16:creationId xmlns:a16="http://schemas.microsoft.com/office/drawing/2014/main" id="{0A961120-AB22-4213-8C1B-E39CD9C23BDF}"/>
              </a:ext>
            </a:extLst>
          </p:cNvPr>
          <p:cNvSpPr txBox="1"/>
          <p:nvPr/>
        </p:nvSpPr>
        <p:spPr>
          <a:xfrm>
            <a:off x="4052288" y="412055"/>
            <a:ext cx="3967850" cy="923330"/>
          </a:xfrm>
          <a:prstGeom prst="rect">
            <a:avLst/>
          </a:prstGeom>
          <a:noFill/>
        </p:spPr>
        <p:txBody>
          <a:bodyPr wrap="square" rtlCol="0">
            <a:spAutoFit/>
          </a:bodyPr>
          <a:lstStyle/>
          <a:p>
            <a:pPr algn="ctr"/>
            <a:r>
              <a:rPr lang="en-US" altLang="zh-CN" sz="5400" b="1" dirty="0">
                <a:solidFill>
                  <a:schemeClr val="bg1"/>
                </a:solidFill>
                <a:latin typeface="#9Slide03 Arima Madurai Black" panose="00000A00000000000000" pitchFamily="2" charset="0"/>
                <a:cs typeface="#9Slide03 Arima Madurai Black" panose="00000A00000000000000" pitchFamily="2" charset="0"/>
              </a:rPr>
              <a:t>CÂU GHÉP</a:t>
            </a:r>
            <a:endParaRPr lang="zh-CN" altLang="en-US" sz="5400" b="1"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2" name="矩形 7">
            <a:extLst>
              <a:ext uri="{FF2B5EF4-FFF2-40B4-BE49-F238E27FC236}">
                <a16:creationId xmlns:a16="http://schemas.microsoft.com/office/drawing/2014/main" id="{B7D9E7C2-39B2-4BCC-83F3-CE40C303A6C2}"/>
              </a:ext>
            </a:extLst>
          </p:cNvPr>
          <p:cNvSpPr/>
          <p:nvPr/>
        </p:nvSpPr>
        <p:spPr>
          <a:xfrm>
            <a:off x="233558" y="1790700"/>
            <a:ext cx="2645014" cy="45593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b="1" dirty="0">
                <a:solidFill>
                  <a:srgbClr val="000000"/>
                </a:solidFill>
                <a:latin typeface="+mj-lt"/>
              </a:rPr>
              <a:t>U van Dần</a:t>
            </a:r>
            <a:r>
              <a:rPr lang="vi-VN" sz="3600" b="1" dirty="0">
                <a:solidFill>
                  <a:srgbClr val="FF0000"/>
                </a:solidFill>
                <a:latin typeface="+mj-lt"/>
              </a:rPr>
              <a:t>, </a:t>
            </a:r>
            <a:r>
              <a:rPr lang="vi-VN" sz="3600" b="1" dirty="0">
                <a:solidFill>
                  <a:srgbClr val="000000"/>
                </a:solidFill>
                <a:latin typeface="+mj-lt"/>
              </a:rPr>
              <a:t>u lạy Dần!</a:t>
            </a:r>
            <a:endParaRPr lang="zh-CN" altLang="en-US" sz="3600" b="1" dirty="0">
              <a:solidFill>
                <a:schemeClr val="tx1"/>
              </a:solidFill>
              <a:latin typeface="+mj-lt"/>
            </a:endParaRPr>
          </a:p>
        </p:txBody>
      </p:sp>
      <p:sp>
        <p:nvSpPr>
          <p:cNvPr id="13" name="矩形 8">
            <a:extLst>
              <a:ext uri="{FF2B5EF4-FFF2-40B4-BE49-F238E27FC236}">
                <a16:creationId xmlns:a16="http://schemas.microsoft.com/office/drawing/2014/main" id="{DD25DCF7-4368-48AC-9634-E5F31CF5EBEA}"/>
              </a:ext>
            </a:extLst>
          </p:cNvPr>
          <p:cNvSpPr/>
          <p:nvPr/>
        </p:nvSpPr>
        <p:spPr>
          <a:xfrm>
            <a:off x="3141635" y="1790700"/>
            <a:ext cx="2693232" cy="45593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b="1" dirty="0">
                <a:solidFill>
                  <a:srgbClr val="000000"/>
                </a:solidFill>
                <a:latin typeface="+mj-lt"/>
              </a:rPr>
              <a:t>Chị con có đi</a:t>
            </a:r>
            <a:r>
              <a:rPr lang="vi-VN" sz="3600" b="1" dirty="0">
                <a:solidFill>
                  <a:srgbClr val="FF0000"/>
                </a:solidFill>
                <a:latin typeface="+mj-lt"/>
              </a:rPr>
              <a:t>,</a:t>
            </a:r>
            <a:r>
              <a:rPr lang="vi-VN" sz="3600" b="1" dirty="0">
                <a:solidFill>
                  <a:srgbClr val="000000"/>
                </a:solidFill>
                <a:latin typeface="+mj-lt"/>
              </a:rPr>
              <a:t> u mới có tiền nộp sưu</a:t>
            </a:r>
            <a:r>
              <a:rPr lang="vi-VN" sz="3600" b="1" dirty="0">
                <a:solidFill>
                  <a:srgbClr val="FF0000"/>
                </a:solidFill>
                <a:latin typeface="+mj-lt"/>
              </a:rPr>
              <a:t>,</a:t>
            </a:r>
            <a:r>
              <a:rPr lang="vi-VN" sz="3600" b="1" dirty="0">
                <a:solidFill>
                  <a:srgbClr val="000000"/>
                </a:solidFill>
                <a:latin typeface="+mj-lt"/>
              </a:rPr>
              <a:t> thầy Dần mới được về với Dần chứ!</a:t>
            </a:r>
            <a:endParaRPr lang="zh-CN" altLang="en-US" sz="3600" b="1" dirty="0">
              <a:solidFill>
                <a:schemeClr val="tx1"/>
              </a:solidFill>
              <a:latin typeface="+mj-lt"/>
            </a:endParaRPr>
          </a:p>
        </p:txBody>
      </p:sp>
      <p:sp>
        <p:nvSpPr>
          <p:cNvPr id="14" name="矩形 9">
            <a:extLst>
              <a:ext uri="{FF2B5EF4-FFF2-40B4-BE49-F238E27FC236}">
                <a16:creationId xmlns:a16="http://schemas.microsoft.com/office/drawing/2014/main" id="{FA2A4D25-A912-4634-99FB-ADCBE4497E6D}"/>
              </a:ext>
            </a:extLst>
          </p:cNvPr>
          <p:cNvSpPr/>
          <p:nvPr/>
        </p:nvSpPr>
        <p:spPr>
          <a:xfrm>
            <a:off x="6111578" y="1790700"/>
            <a:ext cx="2693232" cy="45593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b="1" dirty="0">
                <a:solidFill>
                  <a:srgbClr val="000000"/>
                </a:solidFill>
                <a:latin typeface="+mj-lt"/>
              </a:rPr>
              <a:t>Sáng ngày người ta đánh trói thầy Dần như thế</a:t>
            </a:r>
            <a:r>
              <a:rPr lang="vi-VN" sz="3600" b="1" dirty="0">
                <a:solidFill>
                  <a:srgbClr val="FF0000"/>
                </a:solidFill>
                <a:latin typeface="+mj-lt"/>
              </a:rPr>
              <a:t>,</a:t>
            </a:r>
            <a:r>
              <a:rPr lang="vi-VN" sz="3600" b="1" dirty="0">
                <a:solidFill>
                  <a:srgbClr val="000000"/>
                </a:solidFill>
                <a:latin typeface="+mj-lt"/>
              </a:rPr>
              <a:t> Dần có thương không.</a:t>
            </a:r>
            <a:endParaRPr lang="zh-CN" altLang="en-US" sz="3600" b="1" dirty="0">
              <a:solidFill>
                <a:schemeClr val="tx1"/>
              </a:solidFill>
              <a:latin typeface="+mj-lt"/>
            </a:endParaRPr>
          </a:p>
        </p:txBody>
      </p:sp>
      <p:sp>
        <p:nvSpPr>
          <p:cNvPr id="19" name="矩形 14">
            <a:extLst>
              <a:ext uri="{FF2B5EF4-FFF2-40B4-BE49-F238E27FC236}">
                <a16:creationId xmlns:a16="http://schemas.microsoft.com/office/drawing/2014/main" id="{65E414B9-F601-4436-B866-A6375ACB2F2A}"/>
              </a:ext>
            </a:extLst>
          </p:cNvPr>
          <p:cNvSpPr/>
          <p:nvPr/>
        </p:nvSpPr>
        <p:spPr>
          <a:xfrm>
            <a:off x="9007520" y="1790700"/>
            <a:ext cx="3061648" cy="45593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b="1" dirty="0">
                <a:solidFill>
                  <a:srgbClr val="FF0000"/>
                </a:solidFill>
                <a:latin typeface="+mj-lt"/>
              </a:rPr>
              <a:t>Nếu</a:t>
            </a:r>
            <a:r>
              <a:rPr lang="vi-VN" sz="3600" b="1" dirty="0">
                <a:solidFill>
                  <a:srgbClr val="000000"/>
                </a:solidFill>
                <a:latin typeface="+mj-lt"/>
              </a:rPr>
              <a:t> Dần không buông chị ra</a:t>
            </a:r>
            <a:r>
              <a:rPr lang="vi-VN" sz="3600" b="1" dirty="0">
                <a:solidFill>
                  <a:srgbClr val="FF0000"/>
                </a:solidFill>
                <a:latin typeface="+mj-lt"/>
              </a:rPr>
              <a:t>,</a:t>
            </a:r>
            <a:r>
              <a:rPr lang="vi-VN" sz="3600" b="1" dirty="0">
                <a:solidFill>
                  <a:srgbClr val="000000"/>
                </a:solidFill>
                <a:latin typeface="+mj-lt"/>
              </a:rPr>
              <a:t> chốc nữa ông lí vào đây</a:t>
            </a:r>
            <a:r>
              <a:rPr lang="vi-VN" sz="3600" b="1" dirty="0">
                <a:solidFill>
                  <a:srgbClr val="FF0000"/>
                </a:solidFill>
                <a:latin typeface="+mj-lt"/>
              </a:rPr>
              <a:t>,</a:t>
            </a:r>
            <a:r>
              <a:rPr lang="vi-VN" sz="3600" b="1" dirty="0">
                <a:solidFill>
                  <a:srgbClr val="000000"/>
                </a:solidFill>
                <a:latin typeface="+mj-lt"/>
              </a:rPr>
              <a:t> ông ấy trói nốt cả u, trói nốt cả Dần nữa đấy.</a:t>
            </a:r>
          </a:p>
        </p:txBody>
      </p:sp>
    </p:spTree>
    <p:extLst>
      <p:ext uri="{BB962C8B-B14F-4D97-AF65-F5344CB8AC3E}">
        <p14:creationId xmlns:p14="http://schemas.microsoft.com/office/powerpoint/2010/main" val="308854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4"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1" name="文本框 4">
            <a:extLst>
              <a:ext uri="{FF2B5EF4-FFF2-40B4-BE49-F238E27FC236}">
                <a16:creationId xmlns:a16="http://schemas.microsoft.com/office/drawing/2014/main" id="{1D43C987-D711-42B5-8C20-8DBE1ACCF99A}"/>
              </a:ext>
            </a:extLst>
          </p:cNvPr>
          <p:cNvSpPr txBox="1"/>
          <p:nvPr/>
        </p:nvSpPr>
        <p:spPr>
          <a:xfrm>
            <a:off x="6451833" y="2231430"/>
            <a:ext cx="4302467" cy="954107"/>
          </a:xfrm>
          <a:prstGeom prst="rect">
            <a:avLst/>
          </a:prstGeom>
          <a:noFill/>
          <a:ln w="19050">
            <a:noFill/>
            <a:prstDash val="dash"/>
          </a:ln>
        </p:spPr>
        <p:txBody>
          <a:bodyPr wrap="square" rtlCol="0">
            <a:spAutoFit/>
          </a:bodyPr>
          <a:lstStyle/>
          <a:p>
            <a:r>
              <a:rPr lang="en-US" altLang="zh-CN" sz="2800" dirty="0">
                <a:solidFill>
                  <a:schemeClr val="bg1"/>
                </a:solidFill>
                <a:latin typeface="Times New Roman" pitchFamily="18" charset="0"/>
                <a:cs typeface="Times New Roman" pitchFamily="18" charset="0"/>
              </a:rPr>
              <a:t>ADD YOUR TITTLE HERE</a:t>
            </a:r>
            <a:endParaRPr lang="zh-CN" altLang="en-US" sz="2800" dirty="0">
              <a:solidFill>
                <a:schemeClr val="bg1"/>
              </a:solidFill>
              <a:latin typeface="Times New Roman" pitchFamily="18" charset="0"/>
              <a:cs typeface="Times New Roman" pitchFamily="18" charset="0"/>
            </a:endParaRPr>
          </a:p>
        </p:txBody>
      </p:sp>
      <p:sp>
        <p:nvSpPr>
          <p:cNvPr id="13" name="矩形 1">
            <a:extLst>
              <a:ext uri="{FF2B5EF4-FFF2-40B4-BE49-F238E27FC236}">
                <a16:creationId xmlns:a16="http://schemas.microsoft.com/office/drawing/2014/main" id="{19620D3A-F36E-4EC6-AA5D-633D7627CC2C}"/>
              </a:ext>
            </a:extLst>
          </p:cNvPr>
          <p:cNvSpPr/>
          <p:nvPr/>
        </p:nvSpPr>
        <p:spPr>
          <a:xfrm>
            <a:off x="0" y="2498943"/>
            <a:ext cx="12192000" cy="4359057"/>
          </a:xfrm>
          <a:prstGeom prst="rect">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Times New Roman" pitchFamily="18" charset="0"/>
              <a:cs typeface="Times New Roman" pitchFamily="18" charset="0"/>
            </a:endParaRPr>
          </a:p>
        </p:txBody>
      </p:sp>
      <p:sp>
        <p:nvSpPr>
          <p:cNvPr id="14" name="矩形 2">
            <a:extLst>
              <a:ext uri="{FF2B5EF4-FFF2-40B4-BE49-F238E27FC236}">
                <a16:creationId xmlns:a16="http://schemas.microsoft.com/office/drawing/2014/main" id="{0DAEA6F7-AD42-43B3-BB55-82958BB841AA}"/>
              </a:ext>
            </a:extLst>
          </p:cNvPr>
          <p:cNvSpPr/>
          <p:nvPr/>
        </p:nvSpPr>
        <p:spPr>
          <a:xfrm>
            <a:off x="1097281" y="616421"/>
            <a:ext cx="10156874" cy="5625158"/>
          </a:xfrm>
          <a:prstGeom prst="rect">
            <a:avLst/>
          </a:prstGeom>
          <a:solidFill>
            <a:schemeClr val="bg1"/>
          </a:solidFill>
          <a:ln w="28575">
            <a:no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ea typeface="微软雅黑" pitchFamily="34" charset="-122"/>
              <a:cs typeface="Times New Roman" pitchFamily="18" charset="0"/>
            </a:endParaRPr>
          </a:p>
        </p:txBody>
      </p:sp>
      <p:pic>
        <p:nvPicPr>
          <p:cNvPr id="15" name="图片 3">
            <a:extLst>
              <a:ext uri="{FF2B5EF4-FFF2-40B4-BE49-F238E27FC236}">
                <a16:creationId xmlns:a16="http://schemas.microsoft.com/office/drawing/2014/main" id="{5791A775-CF90-4266-B894-02D210EE2A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97281" y="616421"/>
            <a:ext cx="3465096" cy="5625158"/>
          </a:xfrm>
          <a:prstGeom prst="rect">
            <a:avLst/>
          </a:prstGeom>
        </p:spPr>
      </p:pic>
      <p:sp>
        <p:nvSpPr>
          <p:cNvPr id="16" name="文本框 13">
            <a:extLst>
              <a:ext uri="{FF2B5EF4-FFF2-40B4-BE49-F238E27FC236}">
                <a16:creationId xmlns:a16="http://schemas.microsoft.com/office/drawing/2014/main" id="{DFD63097-C42C-4A36-AE18-4334CBE2CEAF}"/>
              </a:ext>
            </a:extLst>
          </p:cNvPr>
          <p:cNvSpPr txBox="1">
            <a:spLocks noChangeArrowheads="1"/>
          </p:cNvSpPr>
          <p:nvPr/>
        </p:nvSpPr>
        <p:spPr bwMode="auto">
          <a:xfrm>
            <a:off x="5039591" y="2151727"/>
            <a:ext cx="5600700" cy="2554545"/>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8000" b="1" dirty="0">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II. </a:t>
            </a:r>
            <a:r>
              <a:rPr lang="en-US" altLang="zh-CN" sz="8000" b="1" dirty="0" err="1">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Cách</a:t>
            </a:r>
            <a:r>
              <a:rPr lang="en-US" altLang="zh-CN" sz="8000" b="1" dirty="0">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8000" b="1" dirty="0" err="1">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nối</a:t>
            </a:r>
            <a:r>
              <a:rPr lang="en-US" altLang="zh-CN" sz="8000" b="1" dirty="0">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8000" b="1" dirty="0" err="1">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các</a:t>
            </a:r>
            <a:r>
              <a:rPr lang="en-US" altLang="zh-CN" sz="8000" b="1" dirty="0">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8000" b="1" dirty="0" err="1">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vế</a:t>
            </a:r>
            <a:r>
              <a:rPr lang="en-US" altLang="zh-CN" sz="8000" b="1" dirty="0">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8000" b="1" dirty="0" err="1">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câu</a:t>
            </a:r>
            <a:endParaRPr lang="zh-CN" altLang="en-US" sz="8000" b="1" dirty="0">
              <a:solidFill>
                <a:srgbClr val="FF0000"/>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402822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5" name="等腰三角形 1">
            <a:extLst>
              <a:ext uri="{FF2B5EF4-FFF2-40B4-BE49-F238E27FC236}">
                <a16:creationId xmlns:a16="http://schemas.microsoft.com/office/drawing/2014/main" id="{734C355E-18CD-4E63-896B-3193EA5EC41B}"/>
              </a:ext>
            </a:extLst>
          </p:cNvPr>
          <p:cNvSpPr/>
          <p:nvPr/>
        </p:nvSpPr>
        <p:spPr>
          <a:xfrm rot="3565964">
            <a:off x="582258" y="-501067"/>
            <a:ext cx="2297597" cy="1986600"/>
          </a:xfrm>
          <a:prstGeom prst="triangle">
            <a:avLst/>
          </a:prstGeom>
          <a:noFill/>
          <a:ln>
            <a:solidFill>
              <a:srgbClr val="FABB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Times New Roman" pitchFamily="18" charset="0"/>
              <a:cs typeface="Times New Roman" pitchFamily="18" charset="0"/>
            </a:endParaRPr>
          </a:p>
        </p:txBody>
      </p:sp>
      <p:sp>
        <p:nvSpPr>
          <p:cNvPr id="6" name="等腰三角形 2">
            <a:extLst>
              <a:ext uri="{FF2B5EF4-FFF2-40B4-BE49-F238E27FC236}">
                <a16:creationId xmlns:a16="http://schemas.microsoft.com/office/drawing/2014/main" id="{0AA43A7D-7736-490C-A725-AB72D3BB776E}"/>
              </a:ext>
            </a:extLst>
          </p:cNvPr>
          <p:cNvSpPr/>
          <p:nvPr/>
        </p:nvSpPr>
        <p:spPr>
          <a:xfrm rot="3565964">
            <a:off x="1628511" y="-386104"/>
            <a:ext cx="1706590" cy="1475590"/>
          </a:xfrm>
          <a:prstGeom prst="triangle">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Times New Roman" pitchFamily="18" charset="0"/>
              <a:cs typeface="Times New Roman" pitchFamily="18" charset="0"/>
            </a:endParaRPr>
          </a:p>
        </p:txBody>
      </p:sp>
      <p:sp>
        <p:nvSpPr>
          <p:cNvPr id="9" name="等腰三角形 1">
            <a:extLst>
              <a:ext uri="{FF2B5EF4-FFF2-40B4-BE49-F238E27FC236}">
                <a16:creationId xmlns:a16="http://schemas.microsoft.com/office/drawing/2014/main" id="{59DD04AE-000F-4EC0-B8FC-BFEDAF497965}"/>
              </a:ext>
            </a:extLst>
          </p:cNvPr>
          <p:cNvSpPr/>
          <p:nvPr/>
        </p:nvSpPr>
        <p:spPr>
          <a:xfrm rot="3565964">
            <a:off x="9835252" y="-488368"/>
            <a:ext cx="2297597" cy="1986600"/>
          </a:xfrm>
          <a:prstGeom prst="triangle">
            <a:avLst/>
          </a:prstGeom>
          <a:noFill/>
          <a:ln>
            <a:solidFill>
              <a:srgbClr val="FABB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Times New Roman" pitchFamily="18" charset="0"/>
              <a:cs typeface="Times New Roman" pitchFamily="18" charset="0"/>
            </a:endParaRPr>
          </a:p>
        </p:txBody>
      </p:sp>
      <p:sp>
        <p:nvSpPr>
          <p:cNvPr id="10" name="等腰三角形 2">
            <a:extLst>
              <a:ext uri="{FF2B5EF4-FFF2-40B4-BE49-F238E27FC236}">
                <a16:creationId xmlns:a16="http://schemas.microsoft.com/office/drawing/2014/main" id="{F1E16899-2DA7-45F5-B20B-A4745B2BFC6D}"/>
              </a:ext>
            </a:extLst>
          </p:cNvPr>
          <p:cNvSpPr/>
          <p:nvPr/>
        </p:nvSpPr>
        <p:spPr>
          <a:xfrm rot="3565964">
            <a:off x="9137747" y="-373405"/>
            <a:ext cx="1706590" cy="1475590"/>
          </a:xfrm>
          <a:prstGeom prst="triangle">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Times New Roman" pitchFamily="18" charset="0"/>
              <a:cs typeface="Times New Roman" pitchFamily="18" charset="0"/>
            </a:endParaRPr>
          </a:p>
        </p:txBody>
      </p:sp>
      <p:sp>
        <p:nvSpPr>
          <p:cNvPr id="11" name="文本框 4">
            <a:extLst>
              <a:ext uri="{FF2B5EF4-FFF2-40B4-BE49-F238E27FC236}">
                <a16:creationId xmlns:a16="http://schemas.microsoft.com/office/drawing/2014/main" id="{2733CF7E-1F1A-4B9A-8F6F-5404BF54AABD}"/>
              </a:ext>
            </a:extLst>
          </p:cNvPr>
          <p:cNvSpPr txBox="1"/>
          <p:nvPr/>
        </p:nvSpPr>
        <p:spPr>
          <a:xfrm>
            <a:off x="2728571" y="983565"/>
            <a:ext cx="6734855" cy="923330"/>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a:r>
              <a:rPr lang="en-US" altLang="zh-CN" sz="5400" b="1" dirty="0" err="1">
                <a:solidFill>
                  <a:srgbClr val="FF0000"/>
                </a:solidFill>
                <a:latin typeface="Times New Roman" pitchFamily="18" charset="0"/>
                <a:ea typeface="微软雅黑" pitchFamily="34" charset="-122"/>
                <a:cs typeface="Times New Roman" pitchFamily="18" charset="0"/>
              </a:rPr>
              <a:t>Yêu</a:t>
            </a:r>
            <a:r>
              <a:rPr lang="en-US" altLang="zh-CN" sz="5400" b="1" dirty="0">
                <a:solidFill>
                  <a:srgbClr val="FF0000"/>
                </a:solidFill>
                <a:latin typeface="Times New Roman" pitchFamily="18" charset="0"/>
                <a:ea typeface="微软雅黑" pitchFamily="34" charset="-122"/>
                <a:cs typeface="Times New Roman" pitchFamily="18" charset="0"/>
              </a:rPr>
              <a:t> </a:t>
            </a:r>
            <a:r>
              <a:rPr lang="en-US" altLang="zh-CN" sz="5400" b="1" dirty="0" err="1">
                <a:solidFill>
                  <a:srgbClr val="FF0000"/>
                </a:solidFill>
                <a:latin typeface="Times New Roman" pitchFamily="18" charset="0"/>
                <a:ea typeface="微软雅黑" pitchFamily="34" charset="-122"/>
                <a:cs typeface="Times New Roman" pitchFamily="18" charset="0"/>
              </a:rPr>
              <a:t>cầu</a:t>
            </a:r>
            <a:endParaRPr lang="zh-CN" altLang="en-US" sz="5400" b="1" dirty="0">
              <a:solidFill>
                <a:srgbClr val="FF0000"/>
              </a:solidFill>
              <a:latin typeface="Times New Roman" pitchFamily="18" charset="0"/>
              <a:ea typeface="微软雅黑" pitchFamily="34" charset="-122"/>
              <a:cs typeface="Times New Roman" pitchFamily="18" charset="0"/>
            </a:endParaRPr>
          </a:p>
        </p:txBody>
      </p:sp>
      <p:sp>
        <p:nvSpPr>
          <p:cNvPr id="3" name="Rectangle: Rounded Corners 2">
            <a:extLst>
              <a:ext uri="{FF2B5EF4-FFF2-40B4-BE49-F238E27FC236}">
                <a16:creationId xmlns:a16="http://schemas.microsoft.com/office/drawing/2014/main" id="{3F402C02-255F-4475-B3AC-762353866C8F}"/>
              </a:ext>
            </a:extLst>
          </p:cNvPr>
          <p:cNvSpPr/>
          <p:nvPr/>
        </p:nvSpPr>
        <p:spPr>
          <a:xfrm>
            <a:off x="622299" y="2732060"/>
            <a:ext cx="3084631"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err="1">
                <a:solidFill>
                  <a:schemeClr val="tx1"/>
                </a:solidFill>
                <a:latin typeface="Times New Roman" panose="02020603050405020304" pitchFamily="18" charset="0"/>
                <a:cs typeface="Times New Roman" panose="02020603050405020304" pitchFamily="18" charset="0"/>
              </a:rPr>
              <a:t>Đọc</a:t>
            </a:r>
            <a:r>
              <a:rPr lang="en-US" sz="3800" b="1" dirty="0">
                <a:solidFill>
                  <a:schemeClr val="tx1"/>
                </a:solidFill>
                <a:latin typeface="Times New Roman" panose="02020603050405020304" pitchFamily="18" charset="0"/>
                <a:cs typeface="Times New Roman" panose="02020603050405020304" pitchFamily="18" charset="0"/>
              </a:rPr>
              <a:t> to </a:t>
            </a:r>
            <a:r>
              <a:rPr lang="en-US" sz="3800" b="1" dirty="0" err="1">
                <a:solidFill>
                  <a:schemeClr val="tx1"/>
                </a:solidFill>
                <a:latin typeface="Times New Roman" panose="02020603050405020304" pitchFamily="18" charset="0"/>
                <a:cs typeface="Times New Roman" panose="02020603050405020304" pitchFamily="18" charset="0"/>
              </a:rPr>
              <a:t>ngữ</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liệu</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sau</a:t>
            </a:r>
            <a:endParaRPr lang="en-SG" sz="38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880F7FB-6392-4C92-90A4-F49D4972ACDB}"/>
              </a:ext>
            </a:extLst>
          </p:cNvPr>
          <p:cNvSpPr/>
          <p:nvPr/>
        </p:nvSpPr>
        <p:spPr>
          <a:xfrm>
            <a:off x="4544651" y="2757458"/>
            <a:ext cx="3084631"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800" b="1" dirty="0" err="1">
                <a:solidFill>
                  <a:schemeClr val="tx1"/>
                </a:solidFill>
                <a:latin typeface="Times New Roman" panose="02020603050405020304" pitchFamily="18" charset="0"/>
                <a:cs typeface="Times New Roman" panose="02020603050405020304" pitchFamily="18" charset="0"/>
              </a:rPr>
              <a:t>Trong</a:t>
            </a:r>
            <a:r>
              <a:rPr lang="en-SG" sz="3800" b="1" dirty="0">
                <a:solidFill>
                  <a:schemeClr val="tx1"/>
                </a:solidFill>
                <a:latin typeface="Times New Roman" panose="02020603050405020304" pitchFamily="18" charset="0"/>
                <a:cs typeface="Times New Roman" panose="02020603050405020304" pitchFamily="18" charset="0"/>
              </a:rPr>
              <a:t> </a:t>
            </a:r>
            <a:r>
              <a:rPr lang="en-SG" sz="3800" b="1" dirty="0" err="1">
                <a:solidFill>
                  <a:schemeClr val="tx1"/>
                </a:solidFill>
                <a:latin typeface="Times New Roman" panose="02020603050405020304" pitchFamily="18" charset="0"/>
                <a:cs typeface="Times New Roman" panose="02020603050405020304" pitchFamily="18" charset="0"/>
              </a:rPr>
              <a:t>mỗi</a:t>
            </a:r>
            <a:r>
              <a:rPr lang="en-SG" sz="3800" b="1" dirty="0">
                <a:solidFill>
                  <a:schemeClr val="tx1"/>
                </a:solidFill>
                <a:latin typeface="Times New Roman" panose="02020603050405020304" pitchFamily="18" charset="0"/>
                <a:cs typeface="Times New Roman" panose="02020603050405020304" pitchFamily="18" charset="0"/>
              </a:rPr>
              <a:t> </a:t>
            </a:r>
            <a:r>
              <a:rPr lang="en-SG" sz="3800" b="1" dirty="0" err="1">
                <a:solidFill>
                  <a:schemeClr val="tx1"/>
                </a:solidFill>
                <a:latin typeface="Times New Roman" panose="02020603050405020304" pitchFamily="18" charset="0"/>
                <a:cs typeface="Times New Roman" panose="02020603050405020304" pitchFamily="18" charset="0"/>
              </a:rPr>
              <a:t>câu</a:t>
            </a:r>
            <a:r>
              <a:rPr lang="en-SG" sz="3800" b="1" dirty="0">
                <a:solidFill>
                  <a:schemeClr val="tx1"/>
                </a:solidFill>
                <a:latin typeface="Times New Roman" panose="02020603050405020304" pitchFamily="18" charset="0"/>
                <a:cs typeface="Times New Roman" panose="02020603050405020304" pitchFamily="18" charset="0"/>
              </a:rPr>
              <a:t> </a:t>
            </a:r>
            <a:r>
              <a:rPr lang="en-SG" sz="3800" b="1" dirty="0" err="1">
                <a:solidFill>
                  <a:schemeClr val="tx1"/>
                </a:solidFill>
                <a:latin typeface="Times New Roman" panose="02020603050405020304" pitchFamily="18" charset="0"/>
                <a:cs typeface="Times New Roman" panose="02020603050405020304" pitchFamily="18" charset="0"/>
              </a:rPr>
              <a:t>ghép</a:t>
            </a:r>
            <a:r>
              <a:rPr lang="en-SG" sz="3800" b="1" dirty="0">
                <a:solidFill>
                  <a:schemeClr val="tx1"/>
                </a:solidFill>
                <a:latin typeface="Times New Roman" panose="02020603050405020304" pitchFamily="18" charset="0"/>
                <a:cs typeface="Times New Roman" panose="02020603050405020304" pitchFamily="18" charset="0"/>
              </a:rPr>
              <a:t> </a:t>
            </a:r>
            <a:r>
              <a:rPr lang="en-SG" sz="3800" b="1" dirty="0" err="1">
                <a:solidFill>
                  <a:schemeClr val="tx1"/>
                </a:solidFill>
                <a:latin typeface="Times New Roman" panose="02020603050405020304" pitchFamily="18" charset="0"/>
                <a:cs typeface="Times New Roman" panose="02020603050405020304" pitchFamily="18" charset="0"/>
              </a:rPr>
              <a:t>các</a:t>
            </a:r>
            <a:r>
              <a:rPr lang="en-SG" sz="3800" b="1" dirty="0">
                <a:solidFill>
                  <a:schemeClr val="tx1"/>
                </a:solidFill>
                <a:latin typeface="Times New Roman" panose="02020603050405020304" pitchFamily="18" charset="0"/>
                <a:cs typeface="Times New Roman" panose="02020603050405020304" pitchFamily="18" charset="0"/>
              </a:rPr>
              <a:t> </a:t>
            </a:r>
            <a:r>
              <a:rPr lang="en-SG" sz="3800" b="1" dirty="0" err="1">
                <a:solidFill>
                  <a:schemeClr val="tx1"/>
                </a:solidFill>
                <a:latin typeface="Times New Roman" panose="02020603050405020304" pitchFamily="18" charset="0"/>
                <a:cs typeface="Times New Roman" panose="02020603050405020304" pitchFamily="18" charset="0"/>
              </a:rPr>
              <a:t>vế</a:t>
            </a:r>
            <a:r>
              <a:rPr lang="en-SG" sz="3800" b="1" dirty="0">
                <a:solidFill>
                  <a:schemeClr val="tx1"/>
                </a:solidFill>
                <a:latin typeface="Times New Roman" panose="02020603050405020304" pitchFamily="18" charset="0"/>
                <a:cs typeface="Times New Roman" panose="02020603050405020304" pitchFamily="18" charset="0"/>
              </a:rPr>
              <a:t> </a:t>
            </a:r>
            <a:r>
              <a:rPr lang="en-SG" sz="3800" b="1" dirty="0" err="1">
                <a:solidFill>
                  <a:schemeClr val="tx1"/>
                </a:solidFill>
                <a:latin typeface="Times New Roman" panose="02020603050405020304" pitchFamily="18" charset="0"/>
                <a:cs typeface="Times New Roman" panose="02020603050405020304" pitchFamily="18" charset="0"/>
              </a:rPr>
              <a:t>câu</a:t>
            </a:r>
            <a:r>
              <a:rPr lang="en-SG" sz="3800" b="1" dirty="0">
                <a:solidFill>
                  <a:schemeClr val="tx1"/>
                </a:solidFill>
                <a:latin typeface="Times New Roman" panose="02020603050405020304" pitchFamily="18" charset="0"/>
                <a:cs typeface="Times New Roman" panose="02020603050405020304" pitchFamily="18" charset="0"/>
              </a:rPr>
              <a:t> </a:t>
            </a:r>
            <a:r>
              <a:rPr lang="en-SG" sz="3800" b="1" dirty="0" err="1">
                <a:solidFill>
                  <a:schemeClr val="tx1"/>
                </a:solidFill>
                <a:latin typeface="Times New Roman" panose="02020603050405020304" pitchFamily="18" charset="0"/>
                <a:cs typeface="Times New Roman" panose="02020603050405020304" pitchFamily="18" charset="0"/>
              </a:rPr>
              <a:t>được</a:t>
            </a:r>
            <a:r>
              <a:rPr lang="en-SG" sz="3800" b="1" dirty="0">
                <a:solidFill>
                  <a:schemeClr val="tx1"/>
                </a:solidFill>
                <a:latin typeface="Times New Roman" panose="02020603050405020304" pitchFamily="18" charset="0"/>
                <a:cs typeface="Times New Roman" panose="02020603050405020304" pitchFamily="18" charset="0"/>
              </a:rPr>
              <a:t> </a:t>
            </a:r>
            <a:r>
              <a:rPr lang="en-SG" sz="3800" b="1" dirty="0" err="1">
                <a:solidFill>
                  <a:schemeClr val="tx1"/>
                </a:solidFill>
                <a:latin typeface="Times New Roman" panose="02020603050405020304" pitchFamily="18" charset="0"/>
                <a:cs typeface="Times New Roman" panose="02020603050405020304" pitchFamily="18" charset="0"/>
              </a:rPr>
              <a:t>nối</a:t>
            </a:r>
            <a:r>
              <a:rPr lang="en-SG" sz="3800" b="1" dirty="0">
                <a:solidFill>
                  <a:schemeClr val="tx1"/>
                </a:solidFill>
                <a:latin typeface="Times New Roman" panose="02020603050405020304" pitchFamily="18" charset="0"/>
                <a:cs typeface="Times New Roman" panose="02020603050405020304" pitchFamily="18" charset="0"/>
              </a:rPr>
              <a:t> </a:t>
            </a:r>
            <a:r>
              <a:rPr lang="en-SG" sz="3800" b="1" dirty="0" err="1">
                <a:solidFill>
                  <a:schemeClr val="tx1"/>
                </a:solidFill>
                <a:latin typeface="Times New Roman" panose="02020603050405020304" pitchFamily="18" charset="0"/>
                <a:cs typeface="Times New Roman" panose="02020603050405020304" pitchFamily="18" charset="0"/>
              </a:rPr>
              <a:t>với</a:t>
            </a:r>
            <a:r>
              <a:rPr lang="en-SG" sz="3800" b="1" dirty="0">
                <a:solidFill>
                  <a:schemeClr val="tx1"/>
                </a:solidFill>
                <a:latin typeface="Times New Roman" panose="02020603050405020304" pitchFamily="18" charset="0"/>
                <a:cs typeface="Times New Roman" panose="02020603050405020304" pitchFamily="18" charset="0"/>
              </a:rPr>
              <a:t> </a:t>
            </a:r>
            <a:r>
              <a:rPr lang="en-SG" sz="3800" b="1" dirty="0" err="1">
                <a:solidFill>
                  <a:schemeClr val="tx1"/>
                </a:solidFill>
                <a:latin typeface="Times New Roman" panose="02020603050405020304" pitchFamily="18" charset="0"/>
                <a:cs typeface="Times New Roman" panose="02020603050405020304" pitchFamily="18" charset="0"/>
              </a:rPr>
              <a:t>nhau</a:t>
            </a:r>
            <a:r>
              <a:rPr lang="en-SG" sz="3800" b="1" dirty="0">
                <a:solidFill>
                  <a:schemeClr val="tx1"/>
                </a:solidFill>
                <a:latin typeface="Times New Roman" panose="02020603050405020304" pitchFamily="18" charset="0"/>
                <a:cs typeface="Times New Roman" panose="02020603050405020304" pitchFamily="18" charset="0"/>
              </a:rPr>
              <a:t> </a:t>
            </a:r>
            <a:r>
              <a:rPr lang="en-SG" sz="3800" b="1" dirty="0" err="1">
                <a:solidFill>
                  <a:schemeClr val="tx1"/>
                </a:solidFill>
                <a:latin typeface="Times New Roman" panose="02020603050405020304" pitchFamily="18" charset="0"/>
                <a:cs typeface="Times New Roman" panose="02020603050405020304" pitchFamily="18" charset="0"/>
              </a:rPr>
              <a:t>bằng</a:t>
            </a:r>
            <a:r>
              <a:rPr lang="en-SG" sz="3800" b="1" dirty="0">
                <a:solidFill>
                  <a:schemeClr val="tx1"/>
                </a:solidFill>
                <a:latin typeface="Times New Roman" panose="02020603050405020304" pitchFamily="18" charset="0"/>
                <a:cs typeface="Times New Roman" panose="02020603050405020304" pitchFamily="18" charset="0"/>
              </a:rPr>
              <a:t> </a:t>
            </a:r>
            <a:r>
              <a:rPr lang="en-SG" sz="3800" b="1" dirty="0" err="1">
                <a:solidFill>
                  <a:schemeClr val="tx1"/>
                </a:solidFill>
                <a:latin typeface="Times New Roman" panose="02020603050405020304" pitchFamily="18" charset="0"/>
                <a:cs typeface="Times New Roman" panose="02020603050405020304" pitchFamily="18" charset="0"/>
              </a:rPr>
              <a:t>cách</a:t>
            </a:r>
            <a:r>
              <a:rPr lang="en-SG" sz="3800" b="1" dirty="0">
                <a:solidFill>
                  <a:schemeClr val="tx1"/>
                </a:solidFill>
                <a:latin typeface="Times New Roman" panose="02020603050405020304" pitchFamily="18" charset="0"/>
                <a:cs typeface="Times New Roman" panose="02020603050405020304" pitchFamily="18" charset="0"/>
              </a:rPr>
              <a:t> </a:t>
            </a:r>
            <a:r>
              <a:rPr lang="en-SG" sz="3800" b="1" dirty="0" err="1">
                <a:solidFill>
                  <a:schemeClr val="tx1"/>
                </a:solidFill>
                <a:latin typeface="Times New Roman" panose="02020603050405020304" pitchFamily="18" charset="0"/>
                <a:cs typeface="Times New Roman" panose="02020603050405020304" pitchFamily="18" charset="0"/>
              </a:rPr>
              <a:t>nào</a:t>
            </a:r>
            <a:endParaRPr lang="en-SG" sz="38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1F52A1B9-D803-4845-8C8E-D811FD112738}"/>
              </a:ext>
            </a:extLst>
          </p:cNvPr>
          <p:cNvSpPr/>
          <p:nvPr/>
        </p:nvSpPr>
        <p:spPr>
          <a:xfrm>
            <a:off x="8396168" y="2757458"/>
            <a:ext cx="3084631"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err="1">
                <a:solidFill>
                  <a:schemeClr val="tx1"/>
                </a:solidFill>
                <a:latin typeface="Times New Roman" panose="02020603050405020304" pitchFamily="18" charset="0"/>
                <a:cs typeface="Times New Roman" panose="02020603050405020304" pitchFamily="18" charset="0"/>
              </a:rPr>
              <a:t>Trình</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bày</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kết</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quả</a:t>
            </a:r>
            <a:r>
              <a:rPr lang="en-US" sz="3800" b="1" dirty="0">
                <a:solidFill>
                  <a:schemeClr val="tx1"/>
                </a:solidFill>
                <a:latin typeface="Times New Roman" panose="02020603050405020304" pitchFamily="18" charset="0"/>
                <a:cs typeface="Times New Roman" panose="02020603050405020304" pitchFamily="18" charset="0"/>
              </a:rPr>
              <a:t> </a:t>
            </a:r>
            <a:endParaRPr lang="en-SG" sz="3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022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p:bldP spid="3"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3" name="图片 4">
            <a:extLst>
              <a:ext uri="{FF2B5EF4-FFF2-40B4-BE49-F238E27FC236}">
                <a16:creationId xmlns:a16="http://schemas.microsoft.com/office/drawing/2014/main" id="{95575C1B-CAE0-4148-B259-C07D679D7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4" name="矩形 1">
            <a:extLst>
              <a:ext uri="{FF2B5EF4-FFF2-40B4-BE49-F238E27FC236}">
                <a16:creationId xmlns:a16="http://schemas.microsoft.com/office/drawing/2014/main" id="{2E237C30-7596-4D87-AF23-D1DCE850A6AA}"/>
              </a:ext>
            </a:extLst>
          </p:cNvPr>
          <p:cNvSpPr/>
          <p:nvPr/>
        </p:nvSpPr>
        <p:spPr>
          <a:xfrm>
            <a:off x="485372" y="462643"/>
            <a:ext cx="11190515" cy="5932714"/>
          </a:xfrm>
          <a:prstGeom prst="rect">
            <a:avLst/>
          </a:prstGeom>
          <a:solidFill>
            <a:schemeClr val="bg1"/>
          </a:solidFill>
          <a:ln w="28575">
            <a:no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itchFamily="34" charset="-122"/>
              <a:ea typeface="微软雅黑" pitchFamily="34" charset="-122"/>
            </a:endParaRPr>
          </a:p>
        </p:txBody>
      </p:sp>
      <p:grpSp>
        <p:nvGrpSpPr>
          <p:cNvPr id="6" name="组合 2">
            <a:extLst>
              <a:ext uri="{FF2B5EF4-FFF2-40B4-BE49-F238E27FC236}">
                <a16:creationId xmlns:a16="http://schemas.microsoft.com/office/drawing/2014/main" id="{1C1831C0-D3F6-429B-986F-9375A86EA501}"/>
              </a:ext>
            </a:extLst>
          </p:cNvPr>
          <p:cNvGrpSpPr/>
          <p:nvPr/>
        </p:nvGrpSpPr>
        <p:grpSpPr>
          <a:xfrm>
            <a:off x="827400" y="1508236"/>
            <a:ext cx="10936968" cy="954107"/>
            <a:chOff x="2558220" y="1772814"/>
            <a:chExt cx="9817851" cy="954107"/>
          </a:xfrm>
        </p:grpSpPr>
        <p:sp>
          <p:nvSpPr>
            <p:cNvPr id="7" name="文本框 3">
              <a:extLst>
                <a:ext uri="{FF2B5EF4-FFF2-40B4-BE49-F238E27FC236}">
                  <a16:creationId xmlns:a16="http://schemas.microsoft.com/office/drawing/2014/main" id="{12BF0CE9-C7B8-49FD-A3EE-4DE57D0D233A}"/>
                </a:ext>
              </a:extLst>
            </p:cNvPr>
            <p:cNvSpPr txBox="1">
              <a:spLocks noChangeArrowheads="1"/>
            </p:cNvSpPr>
            <p:nvPr/>
          </p:nvSpPr>
          <p:spPr bwMode="auto">
            <a:xfrm>
              <a:off x="2850480" y="1772814"/>
              <a:ext cx="9525591" cy="954107"/>
            </a:xfrm>
            <a:prstGeom prst="rect">
              <a:avLst/>
            </a:prstGeom>
            <a:noFill/>
            <a:ln>
              <a:noFill/>
            </a:ln>
          </p:spPr>
          <p:txBody>
            <a:bodyPr wrap="square">
              <a:spAutoFit/>
            </a:bodyPr>
            <a:lstStyle>
              <a:lvl1pPr/>
              <a:lvl2pPr marL="742950" indent="-285750"/>
              <a:lvl3pPr/>
              <a:lvl4pPr/>
              <a:lvl5pPr/>
              <a:lvl6pPr/>
              <a:lvl7pPr/>
              <a:lvl8pPr/>
              <a:lvl9pPr/>
            </a:lstStyle>
            <a:p>
              <a:r>
                <a:rPr lang="en-US" altLang="en-US" sz="2800" b="1" dirty="0" err="1">
                  <a:latin typeface="Times New Roman" panose="02020603050405020304" pitchFamily="18" charset="0"/>
                  <a:cs typeface="Times New Roman" panose="02020603050405020304" pitchFamily="18" charset="0"/>
                </a:rPr>
                <a:t>Nếu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bộ</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đẹp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không</a:t>
              </a:r>
              <a:r>
                <a:rPr lang="en-US" altLang="en-US" sz="2800" b="1" dirty="0">
                  <a:latin typeface="Times New Roman" panose="02020603050405020304" pitchFamily="18" charset="0"/>
                  <a:cs typeface="Times New Roman" panose="02020603050405020304" pitchFamily="18" charset="0"/>
                </a:rPr>
                <a:t> bao </a:t>
              </a:r>
              <a:r>
                <a:rPr lang="en-US" altLang="en-US" sz="2800" b="1" dirty="0" err="1">
                  <a:latin typeface="Times New Roman" panose="02020603050405020304" pitchFamily="18" charset="0"/>
                  <a:cs typeface="Times New Roman" panose="02020603050405020304" pitchFamily="18" charset="0"/>
                </a:rPr>
                <a:t>giờ</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nói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dối</a:t>
              </a:r>
              <a:r>
                <a:rPr lang="en-US" altLang="en-US" sz="2800" b="1" dirty="0">
                  <a:latin typeface="Times New Roman" panose="02020603050405020304" pitchFamily="18" charset="0"/>
                  <a:cs typeface="Times New Roman" panose="02020603050405020304" pitchFamily="18" charset="0"/>
                </a:rPr>
                <a:t>.</a:t>
              </a:r>
            </a:p>
          </p:txBody>
        </p:sp>
        <p:sp>
          <p:nvSpPr>
            <p:cNvPr id="13" name="椭圆 9">
              <a:extLst>
                <a:ext uri="{FF2B5EF4-FFF2-40B4-BE49-F238E27FC236}">
                  <a16:creationId xmlns:a16="http://schemas.microsoft.com/office/drawing/2014/main" id="{B96889AF-1A37-4BF4-8C4C-130FD7F9ED12}"/>
                </a:ext>
              </a:extLst>
            </p:cNvPr>
            <p:cNvSpPr/>
            <p:nvPr/>
          </p:nvSpPr>
          <p:spPr>
            <a:xfrm>
              <a:off x="2558220" y="1880665"/>
              <a:ext cx="292260" cy="292260"/>
            </a:xfrm>
            <a:prstGeom prst="ellipse">
              <a:avLst/>
            </a:prstGeom>
            <a:solidFill>
              <a:srgbClr val="FABBC8"/>
            </a:solidFill>
            <a:ln>
              <a:no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sp>
        <p:nvSpPr>
          <p:cNvPr id="16" name="Text Box 10">
            <a:extLst>
              <a:ext uri="{FF2B5EF4-FFF2-40B4-BE49-F238E27FC236}">
                <a16:creationId xmlns:a16="http://schemas.microsoft.com/office/drawing/2014/main" id="{6F3C1728-05ED-4022-856F-02C7E371A157}"/>
              </a:ext>
            </a:extLst>
          </p:cNvPr>
          <p:cNvSpPr txBox="1">
            <a:spLocks noChangeArrowheads="1"/>
          </p:cNvSpPr>
          <p:nvPr/>
        </p:nvSpPr>
        <p:spPr bwMode="auto">
          <a:xfrm>
            <a:off x="511628" y="685201"/>
            <a:ext cx="1114697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2800">
                <a:solidFill>
                  <a:schemeClr val="tx1"/>
                </a:solidFill>
                <a:latin typeface="Times New Roman" panose="02020603050405020304" pitchFamily="18" charset="0"/>
              </a:defRPr>
            </a:lvl1pPr>
            <a:lvl2pPr marL="742950" indent="-285750" algn="ctr" eaLnBrk="0" hangingPunct="0">
              <a:defRPr sz="2800">
                <a:solidFill>
                  <a:schemeClr val="tx1"/>
                </a:solidFill>
                <a:latin typeface="Times New Roman" panose="02020603050405020304" pitchFamily="18" charset="0"/>
              </a:defRPr>
            </a:lvl2pPr>
            <a:lvl3pPr marL="1143000" indent="-228600" algn="ctr" eaLnBrk="0" hangingPunct="0">
              <a:defRPr sz="2800">
                <a:solidFill>
                  <a:schemeClr val="tx1"/>
                </a:solidFill>
                <a:latin typeface="Times New Roman" panose="02020603050405020304" pitchFamily="18" charset="0"/>
              </a:defRPr>
            </a:lvl3pPr>
            <a:lvl4pPr marL="1600200" indent="-228600" algn="ctr" eaLnBrk="0" hangingPunct="0">
              <a:defRPr sz="2800">
                <a:solidFill>
                  <a:schemeClr val="tx1"/>
                </a:solidFill>
                <a:latin typeface="Times New Roman" panose="02020603050405020304" pitchFamily="18" charset="0"/>
              </a:defRPr>
            </a:lvl4pPr>
            <a:lvl5pPr marL="2057400" indent="-228600" algn="ctr" eaLnBrk="0" hangingPunct="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400" b="1" dirty="0" err="1">
                <a:solidFill>
                  <a:srgbClr val="FF0000"/>
                </a:solidFill>
              </a:rPr>
              <a:t>Các</a:t>
            </a:r>
            <a:r>
              <a:rPr lang="en-US" altLang="en-US" sz="3400" b="1" dirty="0">
                <a:solidFill>
                  <a:srgbClr val="FF0000"/>
                </a:solidFill>
              </a:rPr>
              <a:t> </a:t>
            </a:r>
            <a:r>
              <a:rPr lang="en-US" altLang="en-US" sz="3400" b="1" dirty="0" err="1">
                <a:solidFill>
                  <a:srgbClr val="FF0000"/>
                </a:solidFill>
              </a:rPr>
              <a:t>vế</a:t>
            </a:r>
            <a:r>
              <a:rPr lang="en-US" altLang="en-US" sz="3400" b="1" dirty="0">
                <a:solidFill>
                  <a:srgbClr val="FF0000"/>
                </a:solidFill>
              </a:rPr>
              <a:t> </a:t>
            </a:r>
            <a:r>
              <a:rPr lang="en-US" altLang="en-US" sz="3400" b="1" dirty="0" err="1">
                <a:solidFill>
                  <a:srgbClr val="FF0000"/>
                </a:solidFill>
              </a:rPr>
              <a:t>trong</a:t>
            </a:r>
            <a:r>
              <a:rPr lang="en-US" altLang="en-US" sz="3400" b="1" dirty="0">
                <a:solidFill>
                  <a:srgbClr val="FF0000"/>
                </a:solidFill>
              </a:rPr>
              <a:t> </a:t>
            </a:r>
            <a:r>
              <a:rPr lang="en-US" altLang="en-US" sz="3400" b="1" dirty="0" err="1">
                <a:solidFill>
                  <a:srgbClr val="FF0000"/>
                </a:solidFill>
              </a:rPr>
              <a:t>những</a:t>
            </a:r>
            <a:r>
              <a:rPr lang="en-US" altLang="en-US" sz="3400" b="1" dirty="0">
                <a:solidFill>
                  <a:srgbClr val="FF0000"/>
                </a:solidFill>
              </a:rPr>
              <a:t> </a:t>
            </a:r>
            <a:r>
              <a:rPr lang="en-US" altLang="en-US" sz="3400" b="1" dirty="0" err="1">
                <a:solidFill>
                  <a:srgbClr val="FF0000"/>
                </a:solidFill>
              </a:rPr>
              <a:t>câu</a:t>
            </a:r>
            <a:r>
              <a:rPr lang="en-US" altLang="en-US" sz="3400" b="1" dirty="0">
                <a:solidFill>
                  <a:srgbClr val="FF0000"/>
                </a:solidFill>
              </a:rPr>
              <a:t> </a:t>
            </a:r>
            <a:r>
              <a:rPr lang="en-US" altLang="en-US" sz="3400" b="1" dirty="0" err="1">
                <a:solidFill>
                  <a:srgbClr val="FF0000"/>
                </a:solidFill>
              </a:rPr>
              <a:t>ghép</a:t>
            </a:r>
            <a:r>
              <a:rPr lang="en-US" altLang="en-US" sz="3400" b="1" dirty="0">
                <a:solidFill>
                  <a:srgbClr val="FF0000"/>
                </a:solidFill>
              </a:rPr>
              <a:t> </a:t>
            </a:r>
            <a:r>
              <a:rPr lang="en-US" altLang="en-US" sz="3400" b="1" dirty="0" err="1">
                <a:solidFill>
                  <a:srgbClr val="FF0000"/>
                </a:solidFill>
              </a:rPr>
              <a:t>sau</a:t>
            </a:r>
            <a:r>
              <a:rPr lang="en-US" altLang="en-US" sz="3400" b="1" dirty="0">
                <a:solidFill>
                  <a:srgbClr val="FF0000"/>
                </a:solidFill>
              </a:rPr>
              <a:t> </a:t>
            </a:r>
            <a:r>
              <a:rPr lang="en-US" altLang="en-US" sz="3400" b="1" dirty="0" err="1">
                <a:solidFill>
                  <a:srgbClr val="FF0000"/>
                </a:solidFill>
              </a:rPr>
              <a:t>được</a:t>
            </a:r>
            <a:r>
              <a:rPr lang="en-US" altLang="en-US" sz="3400" b="1" dirty="0">
                <a:solidFill>
                  <a:srgbClr val="FF0000"/>
                </a:solidFill>
              </a:rPr>
              <a:t> </a:t>
            </a:r>
            <a:r>
              <a:rPr lang="en-US" altLang="en-US" sz="3400" b="1" dirty="0" err="1">
                <a:solidFill>
                  <a:srgbClr val="FF0000"/>
                </a:solidFill>
              </a:rPr>
              <a:t>nối</a:t>
            </a:r>
            <a:r>
              <a:rPr lang="en-US" altLang="en-US" sz="3400" b="1" dirty="0">
                <a:solidFill>
                  <a:srgbClr val="FF0000"/>
                </a:solidFill>
              </a:rPr>
              <a:t> </a:t>
            </a:r>
            <a:r>
              <a:rPr lang="en-US" altLang="en-US" sz="3400" b="1" dirty="0" err="1">
                <a:solidFill>
                  <a:srgbClr val="FF0000"/>
                </a:solidFill>
              </a:rPr>
              <a:t>bằng</a:t>
            </a:r>
            <a:r>
              <a:rPr lang="en-US" altLang="en-US" sz="3400" b="1" dirty="0">
                <a:solidFill>
                  <a:srgbClr val="FF0000"/>
                </a:solidFill>
              </a:rPr>
              <a:t> </a:t>
            </a:r>
            <a:r>
              <a:rPr lang="en-US" altLang="en-US" sz="3400" b="1" dirty="0" err="1">
                <a:solidFill>
                  <a:srgbClr val="FF0000"/>
                </a:solidFill>
              </a:rPr>
              <a:t>cách</a:t>
            </a:r>
            <a:r>
              <a:rPr lang="en-US" altLang="en-US" sz="3400" b="1" dirty="0">
                <a:solidFill>
                  <a:srgbClr val="FF0000"/>
                </a:solidFill>
              </a:rPr>
              <a:t> </a:t>
            </a:r>
            <a:r>
              <a:rPr lang="en-US" altLang="en-US" sz="3400" b="1" dirty="0" err="1">
                <a:solidFill>
                  <a:srgbClr val="FF0000"/>
                </a:solidFill>
              </a:rPr>
              <a:t>nào</a:t>
            </a:r>
            <a:r>
              <a:rPr lang="en-US" altLang="en-US" sz="3400" b="1" dirty="0">
                <a:solidFill>
                  <a:srgbClr val="FF0000"/>
                </a:solidFill>
              </a:rPr>
              <a:t>?</a:t>
            </a:r>
          </a:p>
        </p:txBody>
      </p:sp>
      <p:grpSp>
        <p:nvGrpSpPr>
          <p:cNvPr id="20" name="组合 2">
            <a:extLst>
              <a:ext uri="{FF2B5EF4-FFF2-40B4-BE49-F238E27FC236}">
                <a16:creationId xmlns:a16="http://schemas.microsoft.com/office/drawing/2014/main" id="{3AFCAFDB-AD65-411D-BCD8-A4B28A6837C6}"/>
              </a:ext>
            </a:extLst>
          </p:cNvPr>
          <p:cNvGrpSpPr/>
          <p:nvPr/>
        </p:nvGrpSpPr>
        <p:grpSpPr>
          <a:xfrm>
            <a:off x="838286" y="2630216"/>
            <a:ext cx="9854532" cy="523220"/>
            <a:chOff x="2558220" y="1736831"/>
            <a:chExt cx="8846174" cy="523220"/>
          </a:xfrm>
        </p:grpSpPr>
        <p:sp>
          <p:nvSpPr>
            <p:cNvPr id="21" name="文本框 3">
              <a:extLst>
                <a:ext uri="{FF2B5EF4-FFF2-40B4-BE49-F238E27FC236}">
                  <a16:creationId xmlns:a16="http://schemas.microsoft.com/office/drawing/2014/main" id="{32FF439D-18C0-4381-A0C2-829D200F0602}"/>
                </a:ext>
              </a:extLst>
            </p:cNvPr>
            <p:cNvSpPr txBox="1">
              <a:spLocks noChangeArrowheads="1"/>
            </p:cNvSpPr>
            <p:nvPr/>
          </p:nvSpPr>
          <p:spPr bwMode="auto">
            <a:xfrm>
              <a:off x="3160421" y="1736831"/>
              <a:ext cx="8243973" cy="523220"/>
            </a:xfrm>
            <a:prstGeom prst="rect">
              <a:avLst/>
            </a:prstGeom>
            <a:noFill/>
            <a:ln>
              <a:noFill/>
            </a:ln>
          </p:spPr>
          <p:txBody>
            <a:bodyPr wrap="square">
              <a:spAutoFit/>
            </a:bodyPr>
            <a:lstStyle>
              <a:lvl1pPr/>
              <a:lvl2pPr marL="742950" indent="-285750"/>
              <a:lvl3pPr/>
              <a:lvl4pPr/>
              <a:lvl5pPr/>
              <a:lvl6pPr/>
              <a:lvl7pPr/>
              <a:lvl8pPr/>
              <a:lvl9pPr/>
            </a:lstStyle>
            <a:p>
              <a:r>
                <a:rPr lang="en-US" sz="2800" b="1" dirty="0">
                  <a:latin typeface="Times New Roman" panose="02020603050405020304" pitchFamily="18" charset="0"/>
                  <a:cs typeface="Times New Roman" panose="02020603050405020304" pitchFamily="18" charset="0"/>
                </a:rPr>
                <a:t>Na </a:t>
              </a:r>
              <a:r>
                <a:rPr lang="en-US" sz="2800" b="1" dirty="0" err="1">
                  <a:latin typeface="Times New Roman" panose="02020603050405020304" pitchFamily="18" charset="0"/>
                  <a:cs typeface="Times New Roman" panose="02020603050405020304" pitchFamily="18" charset="0"/>
                </a:rPr>
                <a:t>ngoan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nên</a:t>
              </a:r>
              <a:r>
                <a:rPr lang="en-US" sz="2800" b="1" dirty="0">
                  <a:latin typeface="Times New Roman" panose="02020603050405020304" pitchFamily="18" charset="0"/>
                  <a:cs typeface="Times New Roman" panose="02020603050405020304" pitchFamily="18" charset="0"/>
                </a:rPr>
                <a:t> đ</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mọi</a:t>
              </a:r>
              <a:r>
                <a:rPr lang="en-US" sz="2800" b="1" dirty="0">
                  <a:latin typeface="Times New Roman" panose="02020603050405020304" pitchFamily="18" charset="0"/>
                  <a:cs typeface="Times New Roman" panose="02020603050405020304" pitchFamily="18" charset="0"/>
                </a:rPr>
                <a:t> ng</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quý</a:t>
              </a:r>
              <a:endParaRPr lang="en-US" altLang="en-US" sz="2800" b="1" dirty="0">
                <a:latin typeface="Times New Roman" panose="02020603050405020304" pitchFamily="18" charset="0"/>
                <a:cs typeface="Times New Roman" panose="02020603050405020304" pitchFamily="18" charset="0"/>
              </a:endParaRPr>
            </a:p>
          </p:txBody>
        </p:sp>
        <p:sp>
          <p:nvSpPr>
            <p:cNvPr id="22" name="椭圆 9">
              <a:extLst>
                <a:ext uri="{FF2B5EF4-FFF2-40B4-BE49-F238E27FC236}">
                  <a16:creationId xmlns:a16="http://schemas.microsoft.com/office/drawing/2014/main" id="{12FCF515-53DF-4E40-82C0-FF632E97574A}"/>
                </a:ext>
              </a:extLst>
            </p:cNvPr>
            <p:cNvSpPr/>
            <p:nvPr/>
          </p:nvSpPr>
          <p:spPr>
            <a:xfrm>
              <a:off x="2558220" y="1880665"/>
              <a:ext cx="292260" cy="292260"/>
            </a:xfrm>
            <a:prstGeom prst="ellipse">
              <a:avLst/>
            </a:prstGeom>
            <a:solidFill>
              <a:srgbClr val="FABBC8"/>
            </a:solidFill>
            <a:ln>
              <a:no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grpSp>
        <p:nvGrpSpPr>
          <p:cNvPr id="23" name="组合 2">
            <a:extLst>
              <a:ext uri="{FF2B5EF4-FFF2-40B4-BE49-F238E27FC236}">
                <a16:creationId xmlns:a16="http://schemas.microsoft.com/office/drawing/2014/main" id="{6D98434A-B187-4E89-974E-4E36F7E4908F}"/>
              </a:ext>
            </a:extLst>
          </p:cNvPr>
          <p:cNvGrpSpPr/>
          <p:nvPr/>
        </p:nvGrpSpPr>
        <p:grpSpPr>
          <a:xfrm>
            <a:off x="849173" y="3888650"/>
            <a:ext cx="10141683" cy="954107"/>
            <a:chOff x="2558220" y="1900607"/>
            <a:chExt cx="9103943" cy="954107"/>
          </a:xfrm>
        </p:grpSpPr>
        <p:sp>
          <p:nvSpPr>
            <p:cNvPr id="24" name="文本框 3">
              <a:extLst>
                <a:ext uri="{FF2B5EF4-FFF2-40B4-BE49-F238E27FC236}">
                  <a16:creationId xmlns:a16="http://schemas.microsoft.com/office/drawing/2014/main" id="{FDA9D391-D030-450C-93DC-0C16DFDE4B2B}"/>
                </a:ext>
              </a:extLst>
            </p:cNvPr>
            <p:cNvSpPr txBox="1">
              <a:spLocks noChangeArrowheads="1"/>
            </p:cNvSpPr>
            <p:nvPr/>
          </p:nvSpPr>
          <p:spPr bwMode="auto">
            <a:xfrm>
              <a:off x="3160421" y="1900607"/>
              <a:ext cx="8501742" cy="954107"/>
            </a:xfrm>
            <a:prstGeom prst="rect">
              <a:avLst/>
            </a:prstGeom>
            <a:noFill/>
            <a:ln>
              <a:noFill/>
            </a:ln>
          </p:spPr>
          <p:txBody>
            <a:bodyPr wrap="square">
              <a:spAutoFit/>
            </a:bodyPr>
            <a:lstStyle>
              <a:lvl1pPr/>
              <a:lvl2pPr marL="742950" indent="-285750"/>
              <a:lvl3pPr/>
              <a:lvl4pPr/>
              <a:lvl5pPr/>
              <a:lvl6pPr/>
              <a:lvl7pPr/>
              <a:lvl8pPr/>
              <a:lvl9pPr/>
            </a:lstStyle>
            <a:p>
              <a:r>
                <a:rPr lang="en-US" altLang="en-US" sz="2800" b="1" dirty="0" err="1">
                  <a:latin typeface="Times New Roman" panose="02020603050405020304" pitchFamily="18" charset="0"/>
                </a:rPr>
                <a:t>Nước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sông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dâng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lên</a:t>
              </a:r>
              <a:r>
                <a:rPr lang="en-US" altLang="en-US" sz="2800" b="1" dirty="0">
                  <a:latin typeface="Times New Roman" panose="02020603050405020304" pitchFamily="18" charset="0"/>
                </a:rPr>
                <a:t> bao </a:t>
              </a:r>
              <a:r>
                <a:rPr lang="en-US" altLang="en-US" sz="2800" b="1" dirty="0" err="1">
                  <a:latin typeface="Times New Roman" panose="02020603050405020304" pitchFamily="18" charset="0"/>
                </a:rPr>
                <a:t>nhiêu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đồi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núi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cao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lên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bấy</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nhiêu</a:t>
              </a:r>
              <a:r>
                <a:rPr lang="en-US" altLang="en-US" sz="2800" b="1" dirty="0">
                  <a:latin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25" name="椭圆 9">
              <a:extLst>
                <a:ext uri="{FF2B5EF4-FFF2-40B4-BE49-F238E27FC236}">
                  <a16:creationId xmlns:a16="http://schemas.microsoft.com/office/drawing/2014/main" id="{B2024DDA-65F8-4642-8F44-2BAC2B1D11A4}"/>
                </a:ext>
              </a:extLst>
            </p:cNvPr>
            <p:cNvSpPr/>
            <p:nvPr/>
          </p:nvSpPr>
          <p:spPr>
            <a:xfrm>
              <a:off x="2558220" y="2044441"/>
              <a:ext cx="292260" cy="292260"/>
            </a:xfrm>
            <a:prstGeom prst="ellipse">
              <a:avLst/>
            </a:prstGeom>
            <a:solidFill>
              <a:srgbClr val="FABBC8"/>
            </a:solidFill>
            <a:ln>
              <a:no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grpSp>
        <p:nvGrpSpPr>
          <p:cNvPr id="26" name="组合 2">
            <a:extLst>
              <a:ext uri="{FF2B5EF4-FFF2-40B4-BE49-F238E27FC236}">
                <a16:creationId xmlns:a16="http://schemas.microsoft.com/office/drawing/2014/main" id="{395DA8F7-E209-419A-A654-1D4B4ADDC4AF}"/>
              </a:ext>
            </a:extLst>
          </p:cNvPr>
          <p:cNvGrpSpPr/>
          <p:nvPr/>
        </p:nvGrpSpPr>
        <p:grpSpPr>
          <a:xfrm>
            <a:off x="1001073" y="5033407"/>
            <a:ext cx="9950348" cy="523220"/>
            <a:chOff x="2704350" y="1948024"/>
            <a:chExt cx="8932186" cy="523220"/>
          </a:xfrm>
        </p:grpSpPr>
        <p:sp>
          <p:nvSpPr>
            <p:cNvPr id="27" name="文本框 3">
              <a:extLst>
                <a:ext uri="{FF2B5EF4-FFF2-40B4-BE49-F238E27FC236}">
                  <a16:creationId xmlns:a16="http://schemas.microsoft.com/office/drawing/2014/main" id="{5821908C-32F2-438D-81B1-5EE4F370388F}"/>
                </a:ext>
              </a:extLst>
            </p:cNvPr>
            <p:cNvSpPr txBox="1">
              <a:spLocks noChangeArrowheads="1"/>
            </p:cNvSpPr>
            <p:nvPr/>
          </p:nvSpPr>
          <p:spPr bwMode="auto">
            <a:xfrm>
              <a:off x="3134794" y="1948024"/>
              <a:ext cx="8501742" cy="523220"/>
            </a:xfrm>
            <a:prstGeom prst="rect">
              <a:avLst/>
            </a:prstGeom>
            <a:noFill/>
            <a:ln>
              <a:noFill/>
            </a:ln>
          </p:spPr>
          <p:txBody>
            <a:bodyPr wrap="square">
              <a:spAutoFit/>
            </a:bodyPr>
            <a:lstStyle>
              <a:lvl1pPr/>
              <a:lvl2pPr marL="742950" indent="-285750"/>
              <a:lvl3pPr/>
              <a:lvl4pPr/>
              <a:lvl5pPr/>
              <a:lvl6pPr/>
              <a:lvl7pPr/>
              <a:lvl8pPr/>
              <a:lvl9pPr/>
            </a:lstStyle>
            <a:p>
              <a:r>
                <a:rPr lang="en-US" altLang="en-US" sz="2800" b="1" dirty="0" err="1">
                  <a:latin typeface="Times New Roman" panose="02020603050405020304" pitchFamily="18" charset="0"/>
                </a:rPr>
                <a:t>Tôi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làm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bài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tập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này</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anh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làm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bài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kia</a:t>
              </a:r>
              <a:r>
                <a:rPr lang="en-US" altLang="en-US" sz="2800" b="1" dirty="0">
                  <a:latin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28" name="椭圆 9">
              <a:extLst>
                <a:ext uri="{FF2B5EF4-FFF2-40B4-BE49-F238E27FC236}">
                  <a16:creationId xmlns:a16="http://schemas.microsoft.com/office/drawing/2014/main" id="{E2E5D830-F886-469D-AFD6-4FA7A7E12F72}"/>
                </a:ext>
              </a:extLst>
            </p:cNvPr>
            <p:cNvSpPr/>
            <p:nvPr/>
          </p:nvSpPr>
          <p:spPr>
            <a:xfrm>
              <a:off x="2704350" y="2063504"/>
              <a:ext cx="292260" cy="292260"/>
            </a:xfrm>
            <a:prstGeom prst="ellipse">
              <a:avLst/>
            </a:prstGeom>
            <a:solidFill>
              <a:srgbClr val="FABBC8"/>
            </a:solidFill>
            <a:ln>
              <a:no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sp>
        <p:nvSpPr>
          <p:cNvPr id="29" name="Text Box 13">
            <a:extLst>
              <a:ext uri="{FF2B5EF4-FFF2-40B4-BE49-F238E27FC236}">
                <a16:creationId xmlns:a16="http://schemas.microsoft.com/office/drawing/2014/main" id="{CF4E427B-3F41-4051-A010-7D89E3F5DA4E}"/>
              </a:ext>
            </a:extLst>
          </p:cNvPr>
          <p:cNvSpPr txBox="1">
            <a:spLocks noChangeArrowheads="1"/>
          </p:cNvSpPr>
          <p:nvPr/>
        </p:nvSpPr>
        <p:spPr bwMode="auto">
          <a:xfrm>
            <a:off x="2293061" y="2155526"/>
            <a:ext cx="865836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2800">
                <a:solidFill>
                  <a:schemeClr val="tx1"/>
                </a:solidFill>
                <a:latin typeface="Times New Roman" panose="02020603050405020304" pitchFamily="18" charset="0"/>
              </a:defRPr>
            </a:lvl1pPr>
            <a:lvl2pPr marL="742950" indent="-285750" algn="ctr" eaLnBrk="0" hangingPunct="0">
              <a:defRPr sz="2800">
                <a:solidFill>
                  <a:schemeClr val="tx1"/>
                </a:solidFill>
                <a:latin typeface="Times New Roman" panose="02020603050405020304" pitchFamily="18" charset="0"/>
              </a:defRPr>
            </a:lvl2pPr>
            <a:lvl3pPr marL="1143000" indent="-228600" algn="ctr" eaLnBrk="0" hangingPunct="0">
              <a:defRPr sz="2800">
                <a:solidFill>
                  <a:schemeClr val="tx1"/>
                </a:solidFill>
                <a:latin typeface="Times New Roman" panose="02020603050405020304" pitchFamily="18" charset="0"/>
              </a:defRPr>
            </a:lvl3pPr>
            <a:lvl4pPr marL="1600200" indent="-228600" algn="ctr" eaLnBrk="0" hangingPunct="0">
              <a:defRPr sz="2800">
                <a:solidFill>
                  <a:schemeClr val="tx1"/>
                </a:solidFill>
                <a:latin typeface="Times New Roman" panose="02020603050405020304" pitchFamily="18" charset="0"/>
              </a:defRPr>
            </a:lvl4pPr>
            <a:lvl5pPr marL="2057400" indent="-228600" algn="ctr" eaLnBrk="0" hangingPunct="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l" eaLnBrk="1" hangingPunct="1">
              <a:spcBef>
                <a:spcPct val="50000"/>
              </a:spcBef>
            </a:pPr>
            <a:r>
              <a:rPr lang="en-US" altLang="en-US" sz="2400" b="1" dirty="0">
                <a:solidFill>
                  <a:srgbClr val="9933FF"/>
                </a:solidFill>
                <a:sym typeface="Wingdings" panose="05000000000000000000" pitchFamily="2" charset="2"/>
              </a:rPr>
              <a:t></a:t>
            </a:r>
            <a:r>
              <a:rPr lang="en-US" altLang="en-US" sz="2400" b="1" dirty="0">
                <a:solidFill>
                  <a:srgbClr val="9933FF"/>
                </a:solidFill>
              </a:rPr>
              <a:t> </a:t>
            </a:r>
            <a:r>
              <a:rPr lang="en-US" altLang="en-US" sz="2400" b="1" dirty="0" err="1">
                <a:solidFill>
                  <a:srgbClr val="9933FF"/>
                </a:solidFill>
              </a:rPr>
              <a:t>Nối</a:t>
            </a:r>
            <a:r>
              <a:rPr lang="en-US" altLang="en-US" sz="2400" b="1" dirty="0">
                <a:solidFill>
                  <a:srgbClr val="9933FF"/>
                </a:solidFill>
              </a:rPr>
              <a:t> </a:t>
            </a:r>
            <a:r>
              <a:rPr lang="en-US" altLang="en-US" sz="2400" b="1" dirty="0" err="1">
                <a:solidFill>
                  <a:srgbClr val="9933FF"/>
                </a:solidFill>
              </a:rPr>
              <a:t>bằng</a:t>
            </a:r>
            <a:r>
              <a:rPr lang="en-US" altLang="en-US" sz="2400" b="1" dirty="0">
                <a:solidFill>
                  <a:srgbClr val="9933FF"/>
                </a:solidFill>
              </a:rPr>
              <a:t> </a:t>
            </a:r>
            <a:r>
              <a:rPr lang="en-US" altLang="en-US" sz="2400" b="1" dirty="0" err="1">
                <a:solidFill>
                  <a:srgbClr val="9933FF"/>
                </a:solidFill>
              </a:rPr>
              <a:t>một</a:t>
            </a:r>
            <a:r>
              <a:rPr lang="en-US" altLang="en-US" sz="2400" b="1" dirty="0">
                <a:solidFill>
                  <a:srgbClr val="9933FF"/>
                </a:solidFill>
              </a:rPr>
              <a:t> </a:t>
            </a:r>
            <a:r>
              <a:rPr lang="en-US" altLang="en-US" sz="2400" b="1" dirty="0" err="1">
                <a:solidFill>
                  <a:srgbClr val="9933FF"/>
                </a:solidFill>
              </a:rPr>
              <a:t>cặp</a:t>
            </a:r>
            <a:r>
              <a:rPr lang="en-US" altLang="en-US" sz="2400" b="1" dirty="0">
                <a:solidFill>
                  <a:srgbClr val="9933FF"/>
                </a:solidFill>
              </a:rPr>
              <a:t> </a:t>
            </a:r>
            <a:r>
              <a:rPr lang="en-US" altLang="en-US" sz="2400" b="1" dirty="0" err="1">
                <a:solidFill>
                  <a:srgbClr val="9933FF"/>
                </a:solidFill>
              </a:rPr>
              <a:t>quan</a:t>
            </a:r>
            <a:r>
              <a:rPr lang="en-US" altLang="en-US" sz="2400" b="1" dirty="0">
                <a:solidFill>
                  <a:srgbClr val="9933FF"/>
                </a:solidFill>
              </a:rPr>
              <a:t> </a:t>
            </a:r>
            <a:r>
              <a:rPr lang="en-US" altLang="en-US" sz="2400" b="1" dirty="0" err="1">
                <a:solidFill>
                  <a:srgbClr val="9933FF"/>
                </a:solidFill>
              </a:rPr>
              <a:t>hệ</a:t>
            </a:r>
            <a:r>
              <a:rPr lang="en-US" altLang="en-US" sz="2400" b="1" dirty="0">
                <a:solidFill>
                  <a:srgbClr val="9933FF"/>
                </a:solidFill>
              </a:rPr>
              <a:t> </a:t>
            </a:r>
            <a:r>
              <a:rPr lang="en-US" altLang="en-US" sz="2400" b="1" dirty="0" err="1">
                <a:solidFill>
                  <a:srgbClr val="9933FF"/>
                </a:solidFill>
              </a:rPr>
              <a:t>từ</a:t>
            </a:r>
            <a:r>
              <a:rPr lang="en-US" altLang="en-US" sz="2400" b="1" dirty="0">
                <a:solidFill>
                  <a:srgbClr val="9933FF"/>
                </a:solidFill>
              </a:rPr>
              <a:t> </a:t>
            </a:r>
            <a:r>
              <a:rPr lang="en-US" altLang="en-US" sz="2400" b="1" i="1" dirty="0">
                <a:solidFill>
                  <a:srgbClr val="9933FF"/>
                </a:solidFill>
              </a:rPr>
              <a:t>“</a:t>
            </a:r>
            <a:r>
              <a:rPr lang="en-US" altLang="en-US" sz="2400" b="1" i="1" dirty="0" err="1">
                <a:solidFill>
                  <a:srgbClr val="9933FF"/>
                </a:solidFill>
              </a:rPr>
              <a:t>nếu</a:t>
            </a:r>
            <a:r>
              <a:rPr lang="en-US" altLang="en-US" sz="2400" b="1" i="1" dirty="0">
                <a:solidFill>
                  <a:srgbClr val="9933FF"/>
                </a:solidFill>
              </a:rPr>
              <a:t>...</a:t>
            </a:r>
            <a:r>
              <a:rPr lang="en-US" altLang="en-US" sz="2400" b="1" i="1" dirty="0" err="1">
                <a:solidFill>
                  <a:srgbClr val="9933FF"/>
                </a:solidFill>
              </a:rPr>
              <a:t>thì</a:t>
            </a:r>
            <a:r>
              <a:rPr lang="en-US" altLang="en-US" sz="2400" b="1" i="1" dirty="0">
                <a:solidFill>
                  <a:srgbClr val="9933FF"/>
                </a:solidFill>
              </a:rPr>
              <a:t>...”</a:t>
            </a:r>
          </a:p>
        </p:txBody>
      </p:sp>
      <p:sp>
        <p:nvSpPr>
          <p:cNvPr id="30" name="Text Box 16">
            <a:extLst>
              <a:ext uri="{FF2B5EF4-FFF2-40B4-BE49-F238E27FC236}">
                <a16:creationId xmlns:a16="http://schemas.microsoft.com/office/drawing/2014/main" id="{1DADB139-B5DD-41EC-B71C-4D066EDA4A28}"/>
              </a:ext>
            </a:extLst>
          </p:cNvPr>
          <p:cNvSpPr txBox="1">
            <a:spLocks noChangeArrowheads="1"/>
          </p:cNvSpPr>
          <p:nvPr/>
        </p:nvSpPr>
        <p:spPr bwMode="auto">
          <a:xfrm>
            <a:off x="2294716" y="3261819"/>
            <a:ext cx="865836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2800">
                <a:solidFill>
                  <a:schemeClr val="tx1"/>
                </a:solidFill>
                <a:latin typeface="Times New Roman" panose="02020603050405020304" pitchFamily="18" charset="0"/>
              </a:defRPr>
            </a:lvl1pPr>
            <a:lvl2pPr marL="742950" indent="-285750" algn="ctr" eaLnBrk="0" hangingPunct="0">
              <a:defRPr sz="2800">
                <a:solidFill>
                  <a:schemeClr val="tx1"/>
                </a:solidFill>
                <a:latin typeface="Times New Roman" panose="02020603050405020304" pitchFamily="18" charset="0"/>
              </a:defRPr>
            </a:lvl2pPr>
            <a:lvl3pPr marL="1143000" indent="-228600" algn="ctr" eaLnBrk="0" hangingPunct="0">
              <a:defRPr sz="2800">
                <a:solidFill>
                  <a:schemeClr val="tx1"/>
                </a:solidFill>
                <a:latin typeface="Times New Roman" panose="02020603050405020304" pitchFamily="18" charset="0"/>
              </a:defRPr>
            </a:lvl3pPr>
            <a:lvl4pPr marL="1600200" indent="-228600" algn="ctr" eaLnBrk="0" hangingPunct="0">
              <a:defRPr sz="2800">
                <a:solidFill>
                  <a:schemeClr val="tx1"/>
                </a:solidFill>
                <a:latin typeface="Times New Roman" panose="02020603050405020304" pitchFamily="18" charset="0"/>
              </a:defRPr>
            </a:lvl4pPr>
            <a:lvl5pPr marL="2057400" indent="-228600" algn="ctr" eaLnBrk="0" hangingPunct="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l" eaLnBrk="1" hangingPunct="1">
              <a:spcBef>
                <a:spcPct val="50000"/>
              </a:spcBef>
            </a:pPr>
            <a:r>
              <a:rPr lang="en-US" altLang="en-US" sz="2400" b="1" dirty="0">
                <a:solidFill>
                  <a:srgbClr val="9933FF"/>
                </a:solidFill>
                <a:sym typeface="Wingdings" panose="05000000000000000000" pitchFamily="2" charset="2"/>
              </a:rPr>
              <a:t></a:t>
            </a:r>
            <a:r>
              <a:rPr lang="en-US" altLang="en-US" sz="2400" b="1" dirty="0">
                <a:solidFill>
                  <a:srgbClr val="9933FF"/>
                </a:solidFill>
              </a:rPr>
              <a:t> </a:t>
            </a:r>
            <a:r>
              <a:rPr lang="en-US" altLang="en-US" sz="2400" b="1" dirty="0" err="1">
                <a:solidFill>
                  <a:srgbClr val="9933FF"/>
                </a:solidFill>
              </a:rPr>
              <a:t>Nối</a:t>
            </a:r>
            <a:r>
              <a:rPr lang="en-US" altLang="en-US" sz="2400" b="1" dirty="0">
                <a:solidFill>
                  <a:srgbClr val="9933FF"/>
                </a:solidFill>
              </a:rPr>
              <a:t> </a:t>
            </a:r>
            <a:r>
              <a:rPr lang="en-US" altLang="en-US" sz="2400" b="1" dirty="0" err="1">
                <a:solidFill>
                  <a:srgbClr val="9933FF"/>
                </a:solidFill>
              </a:rPr>
              <a:t>bằng</a:t>
            </a:r>
            <a:r>
              <a:rPr lang="en-US" altLang="en-US" sz="2400" b="1" dirty="0">
                <a:solidFill>
                  <a:srgbClr val="9933FF"/>
                </a:solidFill>
              </a:rPr>
              <a:t> </a:t>
            </a:r>
            <a:r>
              <a:rPr lang="en-US" altLang="en-US" sz="2400" b="1" dirty="0" err="1">
                <a:solidFill>
                  <a:srgbClr val="9933FF"/>
                </a:solidFill>
              </a:rPr>
              <a:t>một</a:t>
            </a:r>
            <a:r>
              <a:rPr lang="en-US" altLang="en-US" sz="2400" b="1" dirty="0">
                <a:solidFill>
                  <a:srgbClr val="9933FF"/>
                </a:solidFill>
              </a:rPr>
              <a:t> </a:t>
            </a:r>
            <a:r>
              <a:rPr lang="en-US" altLang="en-US" sz="2400" b="1" dirty="0" err="1">
                <a:solidFill>
                  <a:srgbClr val="9933FF"/>
                </a:solidFill>
              </a:rPr>
              <a:t>quan</a:t>
            </a:r>
            <a:r>
              <a:rPr lang="en-US" altLang="en-US" sz="2400" b="1" dirty="0">
                <a:solidFill>
                  <a:srgbClr val="9933FF"/>
                </a:solidFill>
              </a:rPr>
              <a:t> </a:t>
            </a:r>
            <a:r>
              <a:rPr lang="en-US" altLang="en-US" sz="2400" b="1" dirty="0" err="1">
                <a:solidFill>
                  <a:srgbClr val="9933FF"/>
                </a:solidFill>
              </a:rPr>
              <a:t>hệ</a:t>
            </a:r>
            <a:r>
              <a:rPr lang="en-US" altLang="en-US" sz="2400" b="1" dirty="0">
                <a:solidFill>
                  <a:srgbClr val="9933FF"/>
                </a:solidFill>
              </a:rPr>
              <a:t> </a:t>
            </a:r>
            <a:r>
              <a:rPr lang="en-US" altLang="en-US" sz="2400" b="1" dirty="0" err="1">
                <a:solidFill>
                  <a:srgbClr val="9933FF"/>
                </a:solidFill>
              </a:rPr>
              <a:t>từ</a:t>
            </a:r>
            <a:r>
              <a:rPr lang="en-US" altLang="en-US" sz="2400" b="1" dirty="0">
                <a:solidFill>
                  <a:srgbClr val="9933FF"/>
                </a:solidFill>
              </a:rPr>
              <a:t> </a:t>
            </a:r>
            <a:r>
              <a:rPr lang="en-US" altLang="en-US" sz="2400" b="1" i="1" dirty="0">
                <a:solidFill>
                  <a:srgbClr val="9933FF"/>
                </a:solidFill>
              </a:rPr>
              <a:t>“</a:t>
            </a:r>
            <a:r>
              <a:rPr lang="en-US" altLang="en-US" sz="2400" b="1" i="1" dirty="0" err="1">
                <a:solidFill>
                  <a:srgbClr val="9933FF"/>
                </a:solidFill>
              </a:rPr>
              <a:t>nên</a:t>
            </a:r>
            <a:r>
              <a:rPr lang="en-US" altLang="en-US" sz="2400" b="1" i="1" dirty="0">
                <a:solidFill>
                  <a:srgbClr val="9933FF"/>
                </a:solidFill>
              </a:rPr>
              <a:t>” </a:t>
            </a:r>
          </a:p>
        </p:txBody>
      </p:sp>
      <p:sp>
        <p:nvSpPr>
          <p:cNvPr id="31" name="Rectangle 23">
            <a:extLst>
              <a:ext uri="{FF2B5EF4-FFF2-40B4-BE49-F238E27FC236}">
                <a16:creationId xmlns:a16="http://schemas.microsoft.com/office/drawing/2014/main" id="{51BF1217-C226-4E60-96EC-19F138A34DC1}"/>
              </a:ext>
            </a:extLst>
          </p:cNvPr>
          <p:cNvSpPr>
            <a:spLocks noChangeArrowheads="1"/>
          </p:cNvSpPr>
          <p:nvPr/>
        </p:nvSpPr>
        <p:spPr bwMode="auto">
          <a:xfrm>
            <a:off x="1643236" y="4499718"/>
            <a:ext cx="803434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b="1" dirty="0">
                <a:solidFill>
                  <a:srgbClr val="9933FF"/>
                </a:solidFill>
                <a:latin typeface="Times New Roman" panose="02020603050405020304" pitchFamily="18" charset="0"/>
                <a:sym typeface="Wingdings" panose="05000000000000000000" pitchFamily="2" charset="2"/>
              </a:rPr>
              <a:t></a:t>
            </a:r>
            <a:r>
              <a:rPr lang="en-US" altLang="en-US" sz="2400" b="1" dirty="0">
                <a:solidFill>
                  <a:srgbClr val="9933FF"/>
                </a:solidFill>
                <a:latin typeface="Times New Roman" panose="02020603050405020304" pitchFamily="18" charset="0"/>
              </a:rPr>
              <a:t> </a:t>
            </a:r>
            <a:r>
              <a:rPr lang="en-US" altLang="en-US" sz="2400" b="1" dirty="0" err="1">
                <a:solidFill>
                  <a:srgbClr val="9933FF"/>
                </a:solidFill>
                <a:latin typeface="Times New Roman" panose="02020603050405020304" pitchFamily="18" charset="0"/>
              </a:rPr>
              <a:t>Nối</a:t>
            </a:r>
            <a:r>
              <a:rPr lang="en-US" altLang="en-US" sz="2400" b="1" dirty="0">
                <a:solidFill>
                  <a:srgbClr val="9933FF"/>
                </a:solidFill>
                <a:latin typeface="Times New Roman" panose="02020603050405020304" pitchFamily="18" charset="0"/>
              </a:rPr>
              <a:t> </a:t>
            </a:r>
            <a:r>
              <a:rPr lang="en-US" altLang="en-US" sz="2400" b="1" dirty="0" err="1">
                <a:solidFill>
                  <a:srgbClr val="9933FF"/>
                </a:solidFill>
                <a:latin typeface="Times New Roman" panose="02020603050405020304" pitchFamily="18" charset="0"/>
              </a:rPr>
              <a:t>bằng</a:t>
            </a:r>
            <a:r>
              <a:rPr lang="en-US" altLang="en-US" sz="2400" b="1" dirty="0">
                <a:solidFill>
                  <a:srgbClr val="9933FF"/>
                </a:solidFill>
                <a:latin typeface="Times New Roman" panose="02020603050405020304" pitchFamily="18" charset="0"/>
              </a:rPr>
              <a:t> </a:t>
            </a:r>
            <a:r>
              <a:rPr lang="en-US" altLang="en-US" sz="2400" b="1" dirty="0" err="1">
                <a:solidFill>
                  <a:srgbClr val="9933FF"/>
                </a:solidFill>
                <a:latin typeface="Times New Roman" panose="02020603050405020304" pitchFamily="18" charset="0"/>
              </a:rPr>
              <a:t>cặp</a:t>
            </a:r>
            <a:r>
              <a:rPr lang="en-US" altLang="en-US" sz="2400" b="1" dirty="0">
                <a:solidFill>
                  <a:srgbClr val="9933FF"/>
                </a:solidFill>
                <a:latin typeface="Times New Roman" panose="02020603050405020304" pitchFamily="18" charset="0"/>
              </a:rPr>
              <a:t>  </a:t>
            </a:r>
            <a:r>
              <a:rPr lang="en-US" altLang="en-US" sz="2400" b="1" dirty="0" err="1">
                <a:solidFill>
                  <a:srgbClr val="9933FF"/>
                </a:solidFill>
                <a:latin typeface="Times New Roman" panose="02020603050405020304" pitchFamily="18" charset="0"/>
              </a:rPr>
              <a:t>đại</a:t>
            </a:r>
            <a:r>
              <a:rPr lang="en-US" altLang="en-US" sz="2400" b="1" dirty="0">
                <a:solidFill>
                  <a:srgbClr val="9933FF"/>
                </a:solidFill>
                <a:latin typeface="Times New Roman" panose="02020603050405020304" pitchFamily="18" charset="0"/>
              </a:rPr>
              <a:t> </a:t>
            </a:r>
            <a:r>
              <a:rPr lang="en-US" altLang="en-US" sz="2400" b="1" dirty="0" err="1">
                <a:solidFill>
                  <a:srgbClr val="9933FF"/>
                </a:solidFill>
                <a:latin typeface="Times New Roman" panose="02020603050405020304" pitchFamily="18" charset="0"/>
              </a:rPr>
              <a:t>từ</a:t>
            </a:r>
            <a:r>
              <a:rPr lang="en-US" altLang="en-US" sz="2400" b="1" dirty="0">
                <a:solidFill>
                  <a:srgbClr val="9933FF"/>
                </a:solidFill>
                <a:latin typeface="Times New Roman" panose="02020603050405020304" pitchFamily="18" charset="0"/>
              </a:rPr>
              <a:t>  </a:t>
            </a:r>
            <a:r>
              <a:rPr lang="en-US" altLang="en-US" sz="2400" b="1" i="1" dirty="0">
                <a:solidFill>
                  <a:srgbClr val="9933FF"/>
                </a:solidFill>
                <a:latin typeface="Times New Roman" panose="02020603050405020304" pitchFamily="18" charset="0"/>
              </a:rPr>
              <a:t>“…bao </a:t>
            </a:r>
            <a:r>
              <a:rPr lang="en-US" altLang="en-US" sz="2400" b="1" i="1" dirty="0" err="1">
                <a:solidFill>
                  <a:srgbClr val="9933FF"/>
                </a:solidFill>
                <a:latin typeface="Times New Roman" panose="02020603050405020304" pitchFamily="18" charset="0"/>
              </a:rPr>
              <a:t>nhiêu</a:t>
            </a:r>
            <a:r>
              <a:rPr lang="en-US" altLang="en-US" sz="2400" b="1" i="1" dirty="0">
                <a:solidFill>
                  <a:srgbClr val="9933FF"/>
                </a:solidFill>
                <a:latin typeface="Times New Roman" panose="02020603050405020304" pitchFamily="18" charset="0"/>
              </a:rPr>
              <a:t>… </a:t>
            </a:r>
            <a:r>
              <a:rPr lang="en-US" altLang="en-US" sz="2400" b="1" i="1" dirty="0" err="1">
                <a:solidFill>
                  <a:srgbClr val="9933FF"/>
                </a:solidFill>
                <a:latin typeface="Times New Roman" panose="02020603050405020304" pitchFamily="18" charset="0"/>
              </a:rPr>
              <a:t>bấy</a:t>
            </a:r>
            <a:r>
              <a:rPr lang="en-US" altLang="en-US" sz="2400" b="1" i="1" dirty="0">
                <a:solidFill>
                  <a:srgbClr val="9933FF"/>
                </a:solidFill>
                <a:latin typeface="Times New Roman" panose="02020603050405020304" pitchFamily="18" charset="0"/>
              </a:rPr>
              <a:t> </a:t>
            </a:r>
            <a:r>
              <a:rPr lang="en-US" altLang="en-US" sz="2400" b="1" i="1" dirty="0" err="1">
                <a:solidFill>
                  <a:srgbClr val="9933FF"/>
                </a:solidFill>
                <a:latin typeface="Times New Roman" panose="02020603050405020304" pitchFamily="18" charset="0"/>
              </a:rPr>
              <a:t>nhiêu</a:t>
            </a:r>
            <a:r>
              <a:rPr lang="en-US" altLang="en-US" sz="2400" b="1" i="1" dirty="0">
                <a:solidFill>
                  <a:srgbClr val="9933FF"/>
                </a:solidFill>
                <a:latin typeface="Times New Roman" panose="02020603050405020304" pitchFamily="18" charset="0"/>
              </a:rPr>
              <a:t>...” </a:t>
            </a:r>
          </a:p>
        </p:txBody>
      </p:sp>
      <p:sp>
        <p:nvSpPr>
          <p:cNvPr id="32" name="Rectangle 25">
            <a:extLst>
              <a:ext uri="{FF2B5EF4-FFF2-40B4-BE49-F238E27FC236}">
                <a16:creationId xmlns:a16="http://schemas.microsoft.com/office/drawing/2014/main" id="{0AF36D41-E829-45DA-AF70-564FC005FC3B}"/>
              </a:ext>
            </a:extLst>
          </p:cNvPr>
          <p:cNvSpPr>
            <a:spLocks noChangeArrowheads="1"/>
          </p:cNvSpPr>
          <p:nvPr/>
        </p:nvSpPr>
        <p:spPr bwMode="auto">
          <a:xfrm>
            <a:off x="1807011" y="5762494"/>
            <a:ext cx="571825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b="1" dirty="0">
                <a:solidFill>
                  <a:srgbClr val="9933FF"/>
                </a:solidFill>
                <a:latin typeface="Times New Roman" panose="02020603050405020304" pitchFamily="18" charset="0"/>
                <a:sym typeface="Wingdings" panose="05000000000000000000" pitchFamily="2" charset="2"/>
              </a:rPr>
              <a:t></a:t>
            </a:r>
            <a:r>
              <a:rPr lang="en-US" altLang="en-US" sz="2400" b="1" dirty="0">
                <a:solidFill>
                  <a:srgbClr val="9933FF"/>
                </a:solidFill>
                <a:latin typeface="Times New Roman" panose="02020603050405020304" pitchFamily="18" charset="0"/>
              </a:rPr>
              <a:t> </a:t>
            </a:r>
            <a:r>
              <a:rPr lang="en-US" altLang="en-US" sz="2400" b="1" dirty="0" err="1">
                <a:solidFill>
                  <a:srgbClr val="9933FF"/>
                </a:solidFill>
                <a:latin typeface="Times New Roman" panose="02020603050405020304" pitchFamily="18" charset="0"/>
              </a:rPr>
              <a:t>Nối</a:t>
            </a:r>
            <a:r>
              <a:rPr lang="en-US" altLang="en-US" sz="2400" b="1" dirty="0">
                <a:solidFill>
                  <a:srgbClr val="9933FF"/>
                </a:solidFill>
                <a:latin typeface="Times New Roman" panose="02020603050405020304" pitchFamily="18" charset="0"/>
              </a:rPr>
              <a:t> </a:t>
            </a:r>
            <a:r>
              <a:rPr lang="en-US" altLang="en-US" sz="2400" b="1" dirty="0" err="1">
                <a:solidFill>
                  <a:srgbClr val="9933FF"/>
                </a:solidFill>
                <a:latin typeface="Times New Roman" panose="02020603050405020304" pitchFamily="18" charset="0"/>
              </a:rPr>
              <a:t>bằng</a:t>
            </a:r>
            <a:r>
              <a:rPr lang="en-US" altLang="en-US" sz="2400" b="1" dirty="0">
                <a:solidFill>
                  <a:srgbClr val="9933FF"/>
                </a:solidFill>
                <a:latin typeface="Times New Roman" panose="02020603050405020304" pitchFamily="18" charset="0"/>
              </a:rPr>
              <a:t> </a:t>
            </a:r>
            <a:r>
              <a:rPr lang="en-US" altLang="en-US" sz="2400" b="1" dirty="0" err="1">
                <a:solidFill>
                  <a:srgbClr val="9933FF"/>
                </a:solidFill>
                <a:latin typeface="Times New Roman" panose="02020603050405020304" pitchFamily="18" charset="0"/>
              </a:rPr>
              <a:t>cặp</a:t>
            </a:r>
            <a:r>
              <a:rPr lang="en-US" altLang="en-US" sz="2400" b="1" dirty="0">
                <a:solidFill>
                  <a:srgbClr val="9933FF"/>
                </a:solidFill>
                <a:latin typeface="Times New Roman" panose="02020603050405020304" pitchFamily="18" charset="0"/>
              </a:rPr>
              <a:t> </a:t>
            </a:r>
            <a:r>
              <a:rPr lang="en-US" altLang="en-US" sz="2400" b="1" dirty="0" err="1">
                <a:solidFill>
                  <a:srgbClr val="9933FF"/>
                </a:solidFill>
                <a:latin typeface="Times New Roman" panose="02020603050405020304" pitchFamily="18" charset="0"/>
              </a:rPr>
              <a:t>chỉ</a:t>
            </a:r>
            <a:r>
              <a:rPr lang="en-US" altLang="en-US" sz="2400" b="1" dirty="0">
                <a:solidFill>
                  <a:srgbClr val="9933FF"/>
                </a:solidFill>
                <a:latin typeface="Times New Roman" panose="02020603050405020304" pitchFamily="18" charset="0"/>
              </a:rPr>
              <a:t> </a:t>
            </a:r>
            <a:r>
              <a:rPr lang="en-US" altLang="en-US" sz="2400" b="1" dirty="0" err="1">
                <a:solidFill>
                  <a:srgbClr val="9933FF"/>
                </a:solidFill>
                <a:latin typeface="Times New Roman" panose="02020603050405020304" pitchFamily="18" charset="0"/>
              </a:rPr>
              <a:t>từ</a:t>
            </a:r>
            <a:r>
              <a:rPr lang="en-US" altLang="en-US" sz="2400" b="1" dirty="0">
                <a:solidFill>
                  <a:srgbClr val="9933FF"/>
                </a:solidFill>
                <a:latin typeface="Times New Roman" panose="02020603050405020304" pitchFamily="18" charset="0"/>
              </a:rPr>
              <a:t>  </a:t>
            </a:r>
            <a:r>
              <a:rPr lang="en-US" altLang="en-US" sz="2400" b="1" i="1" dirty="0">
                <a:solidFill>
                  <a:srgbClr val="9933FF"/>
                </a:solidFill>
                <a:latin typeface="Times New Roman" panose="02020603050405020304" pitchFamily="18" charset="0"/>
              </a:rPr>
              <a:t>“…</a:t>
            </a:r>
            <a:r>
              <a:rPr lang="en-US" altLang="en-US" sz="2400" b="1" i="1" dirty="0" err="1">
                <a:solidFill>
                  <a:srgbClr val="9933FF"/>
                </a:solidFill>
                <a:latin typeface="Times New Roman" panose="02020603050405020304" pitchFamily="18" charset="0"/>
              </a:rPr>
              <a:t>này</a:t>
            </a:r>
            <a:r>
              <a:rPr lang="en-US" altLang="en-US" sz="2400" b="1" i="1" dirty="0">
                <a:solidFill>
                  <a:srgbClr val="9933FF"/>
                </a:solidFill>
                <a:latin typeface="Times New Roman" panose="02020603050405020304" pitchFamily="18" charset="0"/>
              </a:rPr>
              <a:t>…</a:t>
            </a:r>
            <a:r>
              <a:rPr lang="en-US" altLang="en-US" sz="2400" b="1" i="1" dirty="0" err="1">
                <a:solidFill>
                  <a:srgbClr val="9933FF"/>
                </a:solidFill>
                <a:latin typeface="Times New Roman" panose="02020603050405020304" pitchFamily="18" charset="0"/>
              </a:rPr>
              <a:t>kia</a:t>
            </a:r>
            <a:r>
              <a:rPr lang="en-US" altLang="en-US" sz="2400" b="1" i="1" dirty="0">
                <a:solidFill>
                  <a:srgbClr val="9933FF"/>
                </a:solidFill>
                <a:latin typeface="Times New Roman" panose="02020603050405020304" pitchFamily="18" charset="0"/>
              </a:rPr>
              <a:t>.”</a:t>
            </a:r>
          </a:p>
        </p:txBody>
      </p:sp>
    </p:spTree>
    <p:extLst>
      <p:ext uri="{BB962C8B-B14F-4D97-AF65-F5344CB8AC3E}">
        <p14:creationId xmlns:p14="http://schemas.microsoft.com/office/powerpoint/2010/main" val="281896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linds(horizontal)">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P spid="30"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3" name="图片 4">
            <a:extLst>
              <a:ext uri="{FF2B5EF4-FFF2-40B4-BE49-F238E27FC236}">
                <a16:creationId xmlns:a16="http://schemas.microsoft.com/office/drawing/2014/main" id="{95575C1B-CAE0-4148-B259-C07D679D7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78992"/>
            <a:ext cx="4312693" cy="5179007"/>
          </a:xfrm>
          <a:prstGeom prst="rect">
            <a:avLst/>
          </a:prstGeom>
        </p:spPr>
      </p:pic>
      <p:sp>
        <p:nvSpPr>
          <p:cNvPr id="7" name="文本框 3">
            <a:extLst>
              <a:ext uri="{FF2B5EF4-FFF2-40B4-BE49-F238E27FC236}">
                <a16:creationId xmlns:a16="http://schemas.microsoft.com/office/drawing/2014/main" id="{12BF0CE9-C7B8-49FD-A3EE-4DE57D0D233A}"/>
              </a:ext>
            </a:extLst>
          </p:cNvPr>
          <p:cNvSpPr txBox="1">
            <a:spLocks noChangeArrowheads="1"/>
          </p:cNvSpPr>
          <p:nvPr/>
        </p:nvSpPr>
        <p:spPr bwMode="auto">
          <a:xfrm>
            <a:off x="1594569" y="2773613"/>
            <a:ext cx="9525591" cy="954107"/>
          </a:xfrm>
          <a:prstGeom prst="rect">
            <a:avLst/>
          </a:prstGeom>
          <a:noFill/>
          <a:ln>
            <a:noFill/>
          </a:ln>
        </p:spPr>
        <p:txBody>
          <a:bodyPr wrap="square">
            <a:spAutoFit/>
          </a:bodyPr>
          <a:lstStyle>
            <a:lvl1pPr/>
            <a:lvl2pPr marL="742950" indent="-285750"/>
            <a:lvl3pPr/>
            <a:lvl4pPr/>
            <a:lvl5pPr/>
            <a:lvl6pPr/>
            <a:lvl7pPr/>
            <a:lvl8pPr/>
            <a:lvl9pPr/>
          </a:lstStyle>
          <a:p>
            <a:pPr algn="ctr">
              <a:spcBef>
                <a:spcPct val="50000"/>
              </a:spcBef>
            </a:pPr>
            <a:r>
              <a:rPr lang="en-US" altLang="en-US" sz="2800" b="1" dirty="0" err="1">
                <a:solidFill>
                  <a:srgbClr val="000000"/>
                </a:solidFill>
                <a:latin typeface="Times New Roman" panose="02020603050405020304" pitchFamily="18" charset="0"/>
                <a:cs typeface="Times New Roman" panose="02020603050405020304" pitchFamily="18" charset="0"/>
              </a:rPr>
              <a:t>Tôi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im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lặng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cúi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đầu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xuống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đất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lòng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tôi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thắt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lại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khóe</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mắt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tôi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đã</a:t>
            </a:r>
            <a:r>
              <a:rPr lang="en-US" altLang="en-US" sz="2800" b="1" dirty="0">
                <a:solidFill>
                  <a:srgbClr val="000000"/>
                </a:solidFill>
                <a:latin typeface="Times New Roman" panose="02020603050405020304" pitchFamily="18" charset="0"/>
                <a:cs typeface="Times New Roman" panose="02020603050405020304" pitchFamily="18" charset="0"/>
              </a:rPr>
              <a:t> cay </a:t>
            </a:r>
            <a:r>
              <a:rPr lang="en-US" altLang="en-US" sz="2800" b="1" dirty="0" err="1">
                <a:solidFill>
                  <a:srgbClr val="000000"/>
                </a:solidFill>
                <a:latin typeface="Times New Roman" panose="02020603050405020304" pitchFamily="18" charset="0"/>
                <a:cs typeface="Times New Roman" panose="02020603050405020304" pitchFamily="18" charset="0"/>
              </a:rPr>
              <a:t>cay</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en-US" altLang="en-US" sz="2800" b="1" dirty="0">
              <a:solidFill>
                <a:srgbClr val="000000"/>
              </a:solidFill>
              <a:latin typeface=".VnArial Narrow" panose="020B7200000000000000" pitchFamily="34" charset="0"/>
            </a:endParaRPr>
          </a:p>
        </p:txBody>
      </p:sp>
      <p:sp>
        <p:nvSpPr>
          <p:cNvPr id="16" name="Text Box 10">
            <a:extLst>
              <a:ext uri="{FF2B5EF4-FFF2-40B4-BE49-F238E27FC236}">
                <a16:creationId xmlns:a16="http://schemas.microsoft.com/office/drawing/2014/main" id="{6F3C1728-05ED-4022-856F-02C7E371A157}"/>
              </a:ext>
            </a:extLst>
          </p:cNvPr>
          <p:cNvSpPr txBox="1">
            <a:spLocks noChangeArrowheads="1"/>
          </p:cNvSpPr>
          <p:nvPr/>
        </p:nvSpPr>
        <p:spPr bwMode="auto">
          <a:xfrm>
            <a:off x="511628" y="685201"/>
            <a:ext cx="1114697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2800">
                <a:solidFill>
                  <a:schemeClr val="tx1"/>
                </a:solidFill>
                <a:latin typeface="Times New Roman" panose="02020603050405020304" pitchFamily="18" charset="0"/>
              </a:defRPr>
            </a:lvl1pPr>
            <a:lvl2pPr marL="742950" indent="-285750" algn="ctr" eaLnBrk="0" hangingPunct="0">
              <a:defRPr sz="2800">
                <a:solidFill>
                  <a:schemeClr val="tx1"/>
                </a:solidFill>
                <a:latin typeface="Times New Roman" panose="02020603050405020304" pitchFamily="18" charset="0"/>
              </a:defRPr>
            </a:lvl2pPr>
            <a:lvl3pPr marL="1143000" indent="-228600" algn="ctr" eaLnBrk="0" hangingPunct="0">
              <a:defRPr sz="2800">
                <a:solidFill>
                  <a:schemeClr val="tx1"/>
                </a:solidFill>
                <a:latin typeface="Times New Roman" panose="02020603050405020304" pitchFamily="18" charset="0"/>
              </a:defRPr>
            </a:lvl3pPr>
            <a:lvl4pPr marL="1600200" indent="-228600" algn="ctr" eaLnBrk="0" hangingPunct="0">
              <a:defRPr sz="2800">
                <a:solidFill>
                  <a:schemeClr val="tx1"/>
                </a:solidFill>
                <a:latin typeface="Times New Roman" panose="02020603050405020304" pitchFamily="18" charset="0"/>
              </a:defRPr>
            </a:lvl4pPr>
            <a:lvl5pPr marL="2057400" indent="-228600" algn="ctr" eaLnBrk="0" hangingPunct="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400" b="1" dirty="0" err="1">
                <a:solidFill>
                  <a:srgbClr val="FF0000"/>
                </a:solidFill>
              </a:rPr>
              <a:t>Các</a:t>
            </a:r>
            <a:r>
              <a:rPr lang="en-US" altLang="en-US" sz="3400" b="1" dirty="0">
                <a:solidFill>
                  <a:srgbClr val="FF0000"/>
                </a:solidFill>
              </a:rPr>
              <a:t> </a:t>
            </a:r>
            <a:r>
              <a:rPr lang="en-US" altLang="en-US" sz="3400" b="1" dirty="0" err="1">
                <a:solidFill>
                  <a:srgbClr val="FF0000"/>
                </a:solidFill>
              </a:rPr>
              <a:t>vế</a:t>
            </a:r>
            <a:r>
              <a:rPr lang="en-US" altLang="en-US" sz="3400" b="1" dirty="0">
                <a:solidFill>
                  <a:srgbClr val="FF0000"/>
                </a:solidFill>
              </a:rPr>
              <a:t> </a:t>
            </a:r>
            <a:r>
              <a:rPr lang="en-US" altLang="en-US" sz="3400" b="1" dirty="0" err="1">
                <a:solidFill>
                  <a:srgbClr val="FF0000"/>
                </a:solidFill>
              </a:rPr>
              <a:t>trong</a:t>
            </a:r>
            <a:r>
              <a:rPr lang="en-US" altLang="en-US" sz="3400" b="1" dirty="0">
                <a:solidFill>
                  <a:srgbClr val="FF0000"/>
                </a:solidFill>
              </a:rPr>
              <a:t> </a:t>
            </a:r>
            <a:r>
              <a:rPr lang="en-US" altLang="en-US" sz="3400" b="1" dirty="0" err="1">
                <a:solidFill>
                  <a:srgbClr val="FF0000"/>
                </a:solidFill>
              </a:rPr>
              <a:t>những</a:t>
            </a:r>
            <a:r>
              <a:rPr lang="en-US" altLang="en-US" sz="3400" b="1" dirty="0">
                <a:solidFill>
                  <a:srgbClr val="FF0000"/>
                </a:solidFill>
              </a:rPr>
              <a:t> </a:t>
            </a:r>
            <a:r>
              <a:rPr lang="en-US" altLang="en-US" sz="3400" b="1" dirty="0" err="1">
                <a:solidFill>
                  <a:srgbClr val="FF0000"/>
                </a:solidFill>
              </a:rPr>
              <a:t>câu</a:t>
            </a:r>
            <a:r>
              <a:rPr lang="en-US" altLang="en-US" sz="3400" b="1" dirty="0">
                <a:solidFill>
                  <a:srgbClr val="FF0000"/>
                </a:solidFill>
              </a:rPr>
              <a:t> </a:t>
            </a:r>
            <a:r>
              <a:rPr lang="en-US" altLang="en-US" sz="3400" b="1" dirty="0" err="1">
                <a:solidFill>
                  <a:srgbClr val="FF0000"/>
                </a:solidFill>
              </a:rPr>
              <a:t>ghép</a:t>
            </a:r>
            <a:r>
              <a:rPr lang="en-US" altLang="en-US" sz="3400" b="1" dirty="0">
                <a:solidFill>
                  <a:srgbClr val="FF0000"/>
                </a:solidFill>
              </a:rPr>
              <a:t> </a:t>
            </a:r>
            <a:r>
              <a:rPr lang="en-US" altLang="en-US" sz="3400" b="1" dirty="0" err="1">
                <a:solidFill>
                  <a:srgbClr val="FF0000"/>
                </a:solidFill>
              </a:rPr>
              <a:t>sau</a:t>
            </a:r>
            <a:r>
              <a:rPr lang="en-US" altLang="en-US" sz="3400" b="1" dirty="0">
                <a:solidFill>
                  <a:srgbClr val="FF0000"/>
                </a:solidFill>
              </a:rPr>
              <a:t> </a:t>
            </a:r>
            <a:r>
              <a:rPr lang="en-US" altLang="en-US" sz="3400" b="1" dirty="0" err="1">
                <a:solidFill>
                  <a:srgbClr val="FF0000"/>
                </a:solidFill>
              </a:rPr>
              <a:t>được</a:t>
            </a:r>
            <a:r>
              <a:rPr lang="en-US" altLang="en-US" sz="3400" b="1" dirty="0">
                <a:solidFill>
                  <a:srgbClr val="FF0000"/>
                </a:solidFill>
              </a:rPr>
              <a:t> </a:t>
            </a:r>
            <a:r>
              <a:rPr lang="en-US" altLang="en-US" sz="3400" b="1" dirty="0" err="1">
                <a:solidFill>
                  <a:srgbClr val="FF0000"/>
                </a:solidFill>
              </a:rPr>
              <a:t>nối</a:t>
            </a:r>
            <a:r>
              <a:rPr lang="en-US" altLang="en-US" sz="3400" b="1" dirty="0">
                <a:solidFill>
                  <a:srgbClr val="FF0000"/>
                </a:solidFill>
              </a:rPr>
              <a:t> </a:t>
            </a:r>
            <a:r>
              <a:rPr lang="en-US" altLang="en-US" sz="3400" b="1" dirty="0" err="1">
                <a:solidFill>
                  <a:srgbClr val="FF0000"/>
                </a:solidFill>
              </a:rPr>
              <a:t>bằng</a:t>
            </a:r>
            <a:r>
              <a:rPr lang="en-US" altLang="en-US" sz="3400" b="1" dirty="0">
                <a:solidFill>
                  <a:srgbClr val="FF0000"/>
                </a:solidFill>
              </a:rPr>
              <a:t> </a:t>
            </a:r>
            <a:r>
              <a:rPr lang="en-US" altLang="en-US" sz="3400" b="1" dirty="0" err="1">
                <a:solidFill>
                  <a:srgbClr val="FF0000"/>
                </a:solidFill>
              </a:rPr>
              <a:t>cách</a:t>
            </a:r>
            <a:r>
              <a:rPr lang="en-US" altLang="en-US" sz="3400" b="1" dirty="0">
                <a:solidFill>
                  <a:srgbClr val="FF0000"/>
                </a:solidFill>
              </a:rPr>
              <a:t> </a:t>
            </a:r>
            <a:r>
              <a:rPr lang="en-US" altLang="en-US" sz="3400" b="1" dirty="0" err="1">
                <a:solidFill>
                  <a:srgbClr val="FF0000"/>
                </a:solidFill>
              </a:rPr>
              <a:t>nào</a:t>
            </a:r>
            <a:r>
              <a:rPr lang="en-US" altLang="en-US" sz="3400" b="1" dirty="0">
                <a:solidFill>
                  <a:srgbClr val="FF0000"/>
                </a:solidFill>
              </a:rPr>
              <a:t>?</a:t>
            </a:r>
          </a:p>
        </p:txBody>
      </p:sp>
      <p:grpSp>
        <p:nvGrpSpPr>
          <p:cNvPr id="20" name="组合 2">
            <a:extLst>
              <a:ext uri="{FF2B5EF4-FFF2-40B4-BE49-F238E27FC236}">
                <a16:creationId xmlns:a16="http://schemas.microsoft.com/office/drawing/2014/main" id="{3AFCAFDB-AD65-411D-BCD8-A4B28A6837C6}"/>
              </a:ext>
            </a:extLst>
          </p:cNvPr>
          <p:cNvGrpSpPr/>
          <p:nvPr/>
        </p:nvGrpSpPr>
        <p:grpSpPr>
          <a:xfrm>
            <a:off x="1381940" y="1678992"/>
            <a:ext cx="8550863" cy="523220"/>
            <a:chOff x="2403922" y="97636"/>
            <a:chExt cx="8550863" cy="523220"/>
          </a:xfrm>
        </p:grpSpPr>
        <p:sp>
          <p:nvSpPr>
            <p:cNvPr id="21" name="文本框 3">
              <a:extLst>
                <a:ext uri="{FF2B5EF4-FFF2-40B4-BE49-F238E27FC236}">
                  <a16:creationId xmlns:a16="http://schemas.microsoft.com/office/drawing/2014/main" id="{32FF439D-18C0-4381-A0C2-829D200F0602}"/>
                </a:ext>
              </a:extLst>
            </p:cNvPr>
            <p:cNvSpPr txBox="1">
              <a:spLocks noChangeArrowheads="1"/>
            </p:cNvSpPr>
            <p:nvPr/>
          </p:nvSpPr>
          <p:spPr bwMode="auto">
            <a:xfrm>
              <a:off x="2710812" y="97636"/>
              <a:ext cx="8243973" cy="523220"/>
            </a:xfrm>
            <a:prstGeom prst="rect">
              <a:avLst/>
            </a:prstGeom>
            <a:noFill/>
            <a:ln>
              <a:noFill/>
            </a:ln>
          </p:spPr>
          <p:txBody>
            <a:bodyPr wrap="square">
              <a:spAutoFit/>
            </a:bodyPr>
            <a:lstStyle>
              <a:lvl1pPr/>
              <a:lvl2pPr marL="742950" indent="-285750"/>
              <a:lvl3pPr/>
              <a:lvl4pPr/>
              <a:lvl5pPr/>
              <a:lvl6pPr/>
              <a:lvl7pPr/>
              <a:lvl8pPr/>
              <a:lvl9pPr/>
            </a:lstStyle>
            <a:p>
              <a:r>
                <a:rPr lang="en-US" altLang="en-US" sz="2800" b="1" dirty="0" err="1">
                  <a:latin typeface="Times New Roman" panose="02020603050405020304" pitchFamily="18" charset="0"/>
                  <a:cs typeface="Times New Roman" panose="02020603050405020304" pitchFamily="18" charset="0"/>
                </a:rPr>
                <a:t>Mẹ</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càng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dỗ</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càng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khóc</a:t>
              </a:r>
              <a:r>
                <a:rPr lang="en-US" altLang="en-US" sz="2800" b="1" dirty="0">
                  <a:latin typeface="Times New Roman" panose="02020603050405020304" pitchFamily="18" charset="0"/>
                  <a:cs typeface="Times New Roman" panose="02020603050405020304" pitchFamily="18" charset="0"/>
                </a:rPr>
                <a:t> to </a:t>
              </a:r>
              <a:r>
                <a:rPr lang="en-US" altLang="en-US" sz="2800" b="1" dirty="0" err="1">
                  <a:latin typeface="Times New Roman" panose="02020603050405020304" pitchFamily="18" charset="0"/>
                  <a:cs typeface="Times New Roman" panose="02020603050405020304" pitchFamily="18" charset="0"/>
                </a:rPr>
                <a:t>hơn</a:t>
              </a:r>
              <a:r>
                <a:rPr lang="en-US" altLang="en-US" sz="2800" b="1" dirty="0">
                  <a:latin typeface="Times New Roman" panose="02020603050405020304" pitchFamily="18" charset="0"/>
                  <a:cs typeface="Times New Roman" panose="02020603050405020304" pitchFamily="18" charset="0"/>
                </a:rPr>
                <a:t>.</a:t>
              </a:r>
            </a:p>
          </p:txBody>
        </p:sp>
        <p:sp>
          <p:nvSpPr>
            <p:cNvPr id="22" name="椭圆 9">
              <a:extLst>
                <a:ext uri="{FF2B5EF4-FFF2-40B4-BE49-F238E27FC236}">
                  <a16:creationId xmlns:a16="http://schemas.microsoft.com/office/drawing/2014/main" id="{12FCF515-53DF-4E40-82C0-FF632E97574A}"/>
                </a:ext>
              </a:extLst>
            </p:cNvPr>
            <p:cNvSpPr/>
            <p:nvPr/>
          </p:nvSpPr>
          <p:spPr>
            <a:xfrm>
              <a:off x="2403922" y="229102"/>
              <a:ext cx="292260" cy="292260"/>
            </a:xfrm>
            <a:prstGeom prst="ellipse">
              <a:avLst/>
            </a:prstGeom>
            <a:solidFill>
              <a:srgbClr val="FABBC8"/>
            </a:solidFill>
            <a:ln>
              <a:no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椭圆 9">
            <a:extLst>
              <a:ext uri="{FF2B5EF4-FFF2-40B4-BE49-F238E27FC236}">
                <a16:creationId xmlns:a16="http://schemas.microsoft.com/office/drawing/2014/main" id="{E2E5D830-F886-469D-AFD6-4FA7A7E12F72}"/>
              </a:ext>
            </a:extLst>
          </p:cNvPr>
          <p:cNvSpPr/>
          <p:nvPr/>
        </p:nvSpPr>
        <p:spPr>
          <a:xfrm>
            <a:off x="1269740" y="2916656"/>
            <a:ext cx="292260" cy="292260"/>
          </a:xfrm>
          <a:prstGeom prst="ellipse">
            <a:avLst/>
          </a:prstGeom>
          <a:solidFill>
            <a:srgbClr val="FABBC8"/>
          </a:solidFill>
          <a:ln>
            <a:no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 Box 13">
            <a:extLst>
              <a:ext uri="{FF2B5EF4-FFF2-40B4-BE49-F238E27FC236}">
                <a16:creationId xmlns:a16="http://schemas.microsoft.com/office/drawing/2014/main" id="{CF4E427B-3F41-4051-A010-7D89E3F5DA4E}"/>
              </a:ext>
            </a:extLst>
          </p:cNvPr>
          <p:cNvSpPr txBox="1">
            <a:spLocks noChangeArrowheads="1"/>
          </p:cNvSpPr>
          <p:nvPr/>
        </p:nvSpPr>
        <p:spPr bwMode="auto">
          <a:xfrm>
            <a:off x="2209798" y="3875395"/>
            <a:ext cx="92406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2800">
                <a:solidFill>
                  <a:schemeClr val="tx1"/>
                </a:solidFill>
                <a:latin typeface="Times New Roman" panose="02020603050405020304" pitchFamily="18" charset="0"/>
              </a:defRPr>
            </a:lvl1pPr>
            <a:lvl2pPr marL="742950" indent="-285750" algn="ctr" eaLnBrk="0" hangingPunct="0">
              <a:defRPr sz="2800">
                <a:solidFill>
                  <a:schemeClr val="tx1"/>
                </a:solidFill>
                <a:latin typeface="Times New Roman" panose="02020603050405020304" pitchFamily="18" charset="0"/>
              </a:defRPr>
            </a:lvl2pPr>
            <a:lvl3pPr marL="1143000" indent="-228600" algn="ctr" eaLnBrk="0" hangingPunct="0">
              <a:defRPr sz="2800">
                <a:solidFill>
                  <a:schemeClr val="tx1"/>
                </a:solidFill>
                <a:latin typeface="Times New Roman" panose="02020603050405020304" pitchFamily="18" charset="0"/>
              </a:defRPr>
            </a:lvl3pPr>
            <a:lvl4pPr marL="1600200" indent="-228600" algn="ctr" eaLnBrk="0" hangingPunct="0">
              <a:defRPr sz="2800">
                <a:solidFill>
                  <a:schemeClr val="tx1"/>
                </a:solidFill>
                <a:latin typeface="Times New Roman" panose="02020603050405020304" pitchFamily="18" charset="0"/>
              </a:defRPr>
            </a:lvl4pPr>
            <a:lvl5pPr marL="2057400" indent="-228600" algn="ctr" eaLnBrk="0" hangingPunct="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l" eaLnBrk="1" hangingPunct="1">
              <a:spcBef>
                <a:spcPct val="50000"/>
              </a:spcBef>
            </a:pPr>
            <a:r>
              <a:rPr lang="en-US" altLang="en-US" b="1" dirty="0">
                <a:solidFill>
                  <a:srgbClr val="9933FF"/>
                </a:solidFill>
                <a:sym typeface="Wingdings" panose="05000000000000000000" pitchFamily="2" charset="2"/>
              </a:rPr>
              <a:t></a:t>
            </a:r>
            <a:r>
              <a:rPr lang="en-US" altLang="en-US" b="1" dirty="0">
                <a:solidFill>
                  <a:srgbClr val="9933FF"/>
                </a:solidFill>
              </a:rPr>
              <a:t> </a:t>
            </a:r>
            <a:r>
              <a:rPr lang="en-US" altLang="en-US" b="1" dirty="0" err="1">
                <a:solidFill>
                  <a:srgbClr val="9933FF"/>
                </a:solidFill>
              </a:rPr>
              <a:t>Nối</a:t>
            </a:r>
            <a:r>
              <a:rPr lang="en-US" altLang="en-US" b="1" dirty="0">
                <a:solidFill>
                  <a:srgbClr val="9933FF"/>
                </a:solidFill>
              </a:rPr>
              <a:t> </a:t>
            </a:r>
            <a:r>
              <a:rPr lang="en-US" altLang="en-US" b="1" dirty="0" err="1">
                <a:solidFill>
                  <a:srgbClr val="9933FF"/>
                </a:solidFill>
              </a:rPr>
              <a:t>bằng</a:t>
            </a:r>
            <a:r>
              <a:rPr lang="en-US" altLang="en-US" b="1" dirty="0">
                <a:solidFill>
                  <a:srgbClr val="9933FF"/>
                </a:solidFill>
              </a:rPr>
              <a:t> </a:t>
            </a:r>
            <a:r>
              <a:rPr lang="en-US" altLang="en-US" b="1" dirty="0" err="1">
                <a:solidFill>
                  <a:srgbClr val="9933FF"/>
                </a:solidFill>
              </a:rPr>
              <a:t>dấu</a:t>
            </a:r>
            <a:r>
              <a:rPr lang="en-US" altLang="en-US" b="1" dirty="0">
                <a:solidFill>
                  <a:srgbClr val="9933FF"/>
                </a:solidFill>
              </a:rPr>
              <a:t> </a:t>
            </a:r>
            <a:r>
              <a:rPr lang="en-US" altLang="en-US" b="1" dirty="0" err="1">
                <a:solidFill>
                  <a:srgbClr val="9933FF"/>
                </a:solidFill>
              </a:rPr>
              <a:t>câu</a:t>
            </a:r>
            <a:r>
              <a:rPr lang="en-US" altLang="en-US" b="1" dirty="0">
                <a:solidFill>
                  <a:srgbClr val="9933FF"/>
                </a:solidFill>
              </a:rPr>
              <a:t>: </a:t>
            </a:r>
            <a:r>
              <a:rPr lang="en-US" altLang="en-US" b="1" dirty="0" err="1">
                <a:solidFill>
                  <a:srgbClr val="9933FF"/>
                </a:solidFill>
              </a:rPr>
              <a:t>dấu</a:t>
            </a:r>
            <a:r>
              <a:rPr lang="en-US" altLang="en-US" b="1" dirty="0">
                <a:solidFill>
                  <a:srgbClr val="9933FF"/>
                </a:solidFill>
              </a:rPr>
              <a:t> </a:t>
            </a:r>
            <a:r>
              <a:rPr lang="en-US" altLang="en-US" b="1" dirty="0" err="1">
                <a:solidFill>
                  <a:srgbClr val="9933FF"/>
                </a:solidFill>
              </a:rPr>
              <a:t>hai</a:t>
            </a:r>
            <a:r>
              <a:rPr lang="en-US" altLang="en-US" b="1" dirty="0">
                <a:solidFill>
                  <a:srgbClr val="9933FF"/>
                </a:solidFill>
              </a:rPr>
              <a:t> </a:t>
            </a:r>
            <a:r>
              <a:rPr lang="en-US" altLang="en-US" b="1" dirty="0" err="1">
                <a:solidFill>
                  <a:srgbClr val="9933FF"/>
                </a:solidFill>
              </a:rPr>
              <a:t>chấm</a:t>
            </a:r>
            <a:r>
              <a:rPr lang="en-US" altLang="en-US" b="1" dirty="0">
                <a:solidFill>
                  <a:srgbClr val="9933FF"/>
                </a:solidFill>
              </a:rPr>
              <a:t> (:) </a:t>
            </a:r>
            <a:r>
              <a:rPr lang="en-US" altLang="en-US" b="1" dirty="0" err="1">
                <a:solidFill>
                  <a:srgbClr val="9933FF"/>
                </a:solidFill>
              </a:rPr>
              <a:t>và</a:t>
            </a:r>
            <a:r>
              <a:rPr lang="en-US" altLang="en-US" b="1" dirty="0">
                <a:solidFill>
                  <a:srgbClr val="9933FF"/>
                </a:solidFill>
              </a:rPr>
              <a:t> </a:t>
            </a:r>
            <a:r>
              <a:rPr lang="en-US" altLang="en-US" b="1" dirty="0" err="1">
                <a:solidFill>
                  <a:srgbClr val="9933FF"/>
                </a:solidFill>
              </a:rPr>
              <a:t>dấu</a:t>
            </a:r>
            <a:r>
              <a:rPr lang="en-US" altLang="en-US" b="1" dirty="0">
                <a:solidFill>
                  <a:srgbClr val="9933FF"/>
                </a:solidFill>
              </a:rPr>
              <a:t> </a:t>
            </a:r>
            <a:r>
              <a:rPr lang="en-US" altLang="en-US" b="1" dirty="0" err="1">
                <a:solidFill>
                  <a:srgbClr val="9933FF"/>
                </a:solidFill>
              </a:rPr>
              <a:t>phẩy</a:t>
            </a:r>
            <a:r>
              <a:rPr lang="en-US" altLang="en-US" b="1" dirty="0">
                <a:solidFill>
                  <a:srgbClr val="9933FF"/>
                </a:solidFill>
              </a:rPr>
              <a:t> (,)</a:t>
            </a:r>
            <a:endParaRPr lang="en-US" altLang="en-US" b="1" i="1" dirty="0">
              <a:solidFill>
                <a:srgbClr val="9933FF"/>
              </a:solidFill>
            </a:endParaRPr>
          </a:p>
        </p:txBody>
      </p:sp>
      <p:sp>
        <p:nvSpPr>
          <p:cNvPr id="30" name="Text Box 16">
            <a:extLst>
              <a:ext uri="{FF2B5EF4-FFF2-40B4-BE49-F238E27FC236}">
                <a16:creationId xmlns:a16="http://schemas.microsoft.com/office/drawing/2014/main" id="{1DADB139-B5DD-41EC-B71C-4D066EDA4A28}"/>
              </a:ext>
            </a:extLst>
          </p:cNvPr>
          <p:cNvSpPr txBox="1">
            <a:spLocks noChangeArrowheads="1"/>
          </p:cNvSpPr>
          <p:nvPr/>
        </p:nvSpPr>
        <p:spPr bwMode="auto">
          <a:xfrm>
            <a:off x="2160403" y="2258602"/>
            <a:ext cx="7772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800">
                <a:solidFill>
                  <a:schemeClr val="tx1"/>
                </a:solidFill>
                <a:latin typeface="Times New Roman" panose="02020603050405020304" pitchFamily="18" charset="0"/>
              </a:defRPr>
            </a:lvl1pPr>
            <a:lvl2pPr marL="742950" indent="-285750" algn="ctr" eaLnBrk="0" hangingPunct="0">
              <a:defRPr sz="2800">
                <a:solidFill>
                  <a:schemeClr val="tx1"/>
                </a:solidFill>
                <a:latin typeface="Times New Roman" panose="02020603050405020304" pitchFamily="18" charset="0"/>
              </a:defRPr>
            </a:lvl2pPr>
            <a:lvl3pPr marL="1143000" indent="-228600" algn="ctr" eaLnBrk="0" hangingPunct="0">
              <a:defRPr sz="2800">
                <a:solidFill>
                  <a:schemeClr val="tx1"/>
                </a:solidFill>
                <a:latin typeface="Times New Roman" panose="02020603050405020304" pitchFamily="18" charset="0"/>
              </a:defRPr>
            </a:lvl3pPr>
            <a:lvl4pPr marL="1600200" indent="-228600" algn="ctr" eaLnBrk="0" hangingPunct="0">
              <a:defRPr sz="2800">
                <a:solidFill>
                  <a:schemeClr val="tx1"/>
                </a:solidFill>
                <a:latin typeface="Times New Roman" panose="02020603050405020304" pitchFamily="18" charset="0"/>
              </a:defRPr>
            </a:lvl4pPr>
            <a:lvl5pPr marL="2057400" indent="-228600" algn="ctr" eaLnBrk="0" hangingPunct="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l" eaLnBrk="1" hangingPunct="1">
              <a:spcBef>
                <a:spcPct val="50000"/>
              </a:spcBef>
            </a:pPr>
            <a:r>
              <a:rPr lang="en-US" altLang="en-US" b="1" dirty="0">
                <a:solidFill>
                  <a:srgbClr val="9933FF"/>
                </a:solidFill>
                <a:sym typeface="Wingdings" panose="05000000000000000000" pitchFamily="2" charset="2"/>
              </a:rPr>
              <a:t></a:t>
            </a:r>
            <a:r>
              <a:rPr lang="en-US" altLang="en-US" b="1" dirty="0">
                <a:solidFill>
                  <a:srgbClr val="9933FF"/>
                </a:solidFill>
              </a:rPr>
              <a:t> </a:t>
            </a:r>
            <a:r>
              <a:rPr lang="en-US" altLang="en-US" b="1" dirty="0" err="1">
                <a:solidFill>
                  <a:srgbClr val="9933FF"/>
                </a:solidFill>
              </a:rPr>
              <a:t>Nối</a:t>
            </a:r>
            <a:r>
              <a:rPr lang="en-US" altLang="en-US" b="1" dirty="0">
                <a:solidFill>
                  <a:srgbClr val="9933FF"/>
                </a:solidFill>
              </a:rPr>
              <a:t> </a:t>
            </a:r>
            <a:r>
              <a:rPr lang="en-US" altLang="en-US" b="1" dirty="0" err="1">
                <a:solidFill>
                  <a:srgbClr val="9933FF"/>
                </a:solidFill>
              </a:rPr>
              <a:t>bằng</a:t>
            </a:r>
            <a:r>
              <a:rPr lang="en-US" altLang="en-US" b="1" dirty="0">
                <a:solidFill>
                  <a:srgbClr val="9933FF"/>
                </a:solidFill>
              </a:rPr>
              <a:t> </a:t>
            </a:r>
            <a:r>
              <a:rPr lang="en-US" altLang="en-US" b="1" dirty="0" err="1">
                <a:solidFill>
                  <a:srgbClr val="9933FF"/>
                </a:solidFill>
              </a:rPr>
              <a:t>một</a:t>
            </a:r>
            <a:r>
              <a:rPr lang="en-US" altLang="en-US" b="1" dirty="0">
                <a:solidFill>
                  <a:srgbClr val="9933FF"/>
                </a:solidFill>
              </a:rPr>
              <a:t> </a:t>
            </a:r>
            <a:r>
              <a:rPr lang="en-US" altLang="en-US" b="1" dirty="0" err="1">
                <a:solidFill>
                  <a:srgbClr val="9933FF"/>
                </a:solidFill>
              </a:rPr>
              <a:t>cặp</a:t>
            </a:r>
            <a:r>
              <a:rPr lang="en-US" altLang="en-US" b="1" dirty="0">
                <a:solidFill>
                  <a:srgbClr val="9933FF"/>
                </a:solidFill>
              </a:rPr>
              <a:t> </a:t>
            </a:r>
            <a:r>
              <a:rPr lang="en-US" altLang="en-US" b="1" dirty="0" err="1">
                <a:solidFill>
                  <a:srgbClr val="9933FF"/>
                </a:solidFill>
              </a:rPr>
              <a:t>phó</a:t>
            </a:r>
            <a:r>
              <a:rPr lang="en-US" altLang="en-US" b="1" dirty="0">
                <a:solidFill>
                  <a:srgbClr val="9933FF"/>
                </a:solidFill>
              </a:rPr>
              <a:t> </a:t>
            </a:r>
            <a:r>
              <a:rPr lang="en-US" altLang="en-US" b="1" dirty="0" err="1">
                <a:solidFill>
                  <a:srgbClr val="9933FF"/>
                </a:solidFill>
              </a:rPr>
              <a:t>từ</a:t>
            </a:r>
            <a:r>
              <a:rPr lang="en-US" altLang="en-US" b="1" dirty="0">
                <a:solidFill>
                  <a:srgbClr val="9933FF"/>
                </a:solidFill>
              </a:rPr>
              <a:t>  </a:t>
            </a:r>
            <a:r>
              <a:rPr lang="en-US" altLang="en-US" b="1" i="1" dirty="0">
                <a:solidFill>
                  <a:srgbClr val="9933FF"/>
                </a:solidFill>
              </a:rPr>
              <a:t>“</a:t>
            </a:r>
            <a:r>
              <a:rPr lang="en-US" altLang="en-US" b="1" i="1" dirty="0" err="1">
                <a:solidFill>
                  <a:srgbClr val="9933FF"/>
                </a:solidFill>
              </a:rPr>
              <a:t>càng</a:t>
            </a:r>
            <a:r>
              <a:rPr lang="en-US" altLang="en-US" b="1" i="1" dirty="0">
                <a:solidFill>
                  <a:srgbClr val="9933FF"/>
                </a:solidFill>
              </a:rPr>
              <a:t>...</a:t>
            </a:r>
            <a:r>
              <a:rPr lang="en-US" altLang="en-US" b="1" i="1" dirty="0" err="1">
                <a:solidFill>
                  <a:srgbClr val="9933FF"/>
                </a:solidFill>
              </a:rPr>
              <a:t>càng</a:t>
            </a:r>
            <a:r>
              <a:rPr lang="en-US" altLang="en-US" b="1" i="1" dirty="0">
                <a:solidFill>
                  <a:srgbClr val="9933FF"/>
                </a:solidFill>
              </a:rPr>
              <a:t>...” </a:t>
            </a:r>
          </a:p>
        </p:txBody>
      </p:sp>
      <p:sp>
        <p:nvSpPr>
          <p:cNvPr id="33" name="椭圆 9">
            <a:extLst>
              <a:ext uri="{FF2B5EF4-FFF2-40B4-BE49-F238E27FC236}">
                <a16:creationId xmlns:a16="http://schemas.microsoft.com/office/drawing/2014/main" id="{E2E5D830-F886-469D-AFD6-4FA7A7E12F72}"/>
              </a:ext>
            </a:extLst>
          </p:cNvPr>
          <p:cNvSpPr/>
          <p:nvPr/>
        </p:nvSpPr>
        <p:spPr>
          <a:xfrm>
            <a:off x="1396570" y="4908319"/>
            <a:ext cx="292260" cy="292260"/>
          </a:xfrm>
          <a:prstGeom prst="ellipse">
            <a:avLst/>
          </a:prstGeom>
          <a:solidFill>
            <a:srgbClr val="FABBC8"/>
          </a:solidFill>
          <a:ln>
            <a:no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
            <a:extLst>
              <a:ext uri="{FF2B5EF4-FFF2-40B4-BE49-F238E27FC236}">
                <a16:creationId xmlns:a16="http://schemas.microsoft.com/office/drawing/2014/main" id="{12BF0CE9-C7B8-49FD-A3EE-4DE57D0D233A}"/>
              </a:ext>
            </a:extLst>
          </p:cNvPr>
          <p:cNvSpPr txBox="1">
            <a:spLocks noChangeArrowheads="1"/>
          </p:cNvSpPr>
          <p:nvPr/>
        </p:nvSpPr>
        <p:spPr bwMode="auto">
          <a:xfrm>
            <a:off x="1594568" y="4778734"/>
            <a:ext cx="9525591" cy="954107"/>
          </a:xfrm>
          <a:prstGeom prst="rect">
            <a:avLst/>
          </a:prstGeom>
          <a:noFill/>
          <a:ln>
            <a:noFill/>
          </a:ln>
        </p:spPr>
        <p:txBody>
          <a:bodyPr wrap="square">
            <a:spAutoFit/>
          </a:bodyPr>
          <a:lstStyle>
            <a:lvl1pPr/>
            <a:lvl2pPr marL="742950" indent="-285750"/>
            <a:lvl3pPr/>
            <a:lvl4pPr/>
            <a:lvl5pPr/>
            <a:lvl6pPr/>
            <a:lvl7pPr/>
            <a:lvl8pPr/>
            <a:lvl9pPr/>
          </a:lstStyle>
          <a:p>
            <a:pPr algn="ctr">
              <a:spcBef>
                <a:spcPct val="50000"/>
              </a:spcBef>
            </a:pPr>
            <a:r>
              <a:rPr lang="en-US" altLang="en-US" sz="2800" b="1" dirty="0" err="1">
                <a:solidFill>
                  <a:srgbClr val="000000"/>
                </a:solidFill>
                <a:latin typeface="Times New Roman" panose="02020603050405020304" pitchFamily="18" charset="0"/>
                <a:cs typeface="Times New Roman" panose="02020603050405020304" pitchFamily="18" charset="0"/>
              </a:rPr>
              <a:t>Cốm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không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phải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thức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của</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người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vội</a:t>
            </a: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ăn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cốm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phải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ăn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từng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chút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ít</a:t>
            </a:r>
            <a:r>
              <a:rPr lang="en-US" altLang="en-US" sz="2800" b="1" dirty="0">
                <a:solidFill>
                  <a:srgbClr val="000000"/>
                </a:solidFill>
                <a:latin typeface="Times New Roman" panose="02020603050405020304" pitchFamily="18" charset="0"/>
                <a:cs typeface="Times New Roman" panose="02020603050405020304" pitchFamily="18" charset="0"/>
              </a:rPr>
              <a:t>, thong </a:t>
            </a:r>
            <a:r>
              <a:rPr lang="en-US" altLang="en-US" sz="2800" b="1" dirty="0" err="1">
                <a:solidFill>
                  <a:srgbClr val="000000"/>
                </a:solidFill>
                <a:latin typeface="Times New Roman" panose="02020603050405020304" pitchFamily="18" charset="0"/>
                <a:cs typeface="Times New Roman" panose="02020603050405020304" pitchFamily="18" charset="0"/>
              </a:rPr>
              <a:t>thả</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ngẫm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nghĩ</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35" name="Text Box 13">
            <a:extLst>
              <a:ext uri="{FF2B5EF4-FFF2-40B4-BE49-F238E27FC236}">
                <a16:creationId xmlns:a16="http://schemas.microsoft.com/office/drawing/2014/main" id="{CF4E427B-3F41-4051-A010-7D89E3F5DA4E}"/>
              </a:ext>
            </a:extLst>
          </p:cNvPr>
          <p:cNvSpPr txBox="1">
            <a:spLocks noChangeArrowheads="1"/>
          </p:cNvSpPr>
          <p:nvPr/>
        </p:nvSpPr>
        <p:spPr bwMode="auto">
          <a:xfrm>
            <a:off x="3071882" y="6036409"/>
            <a:ext cx="7772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800">
                <a:solidFill>
                  <a:schemeClr val="tx1"/>
                </a:solidFill>
                <a:latin typeface="Times New Roman" panose="02020603050405020304" pitchFamily="18" charset="0"/>
              </a:defRPr>
            </a:lvl1pPr>
            <a:lvl2pPr marL="742950" indent="-285750" algn="ctr" eaLnBrk="0" hangingPunct="0">
              <a:defRPr sz="2800">
                <a:solidFill>
                  <a:schemeClr val="tx1"/>
                </a:solidFill>
                <a:latin typeface="Times New Roman" panose="02020603050405020304" pitchFamily="18" charset="0"/>
              </a:defRPr>
            </a:lvl2pPr>
            <a:lvl3pPr marL="1143000" indent="-228600" algn="ctr" eaLnBrk="0" hangingPunct="0">
              <a:defRPr sz="2800">
                <a:solidFill>
                  <a:schemeClr val="tx1"/>
                </a:solidFill>
                <a:latin typeface="Times New Roman" panose="02020603050405020304" pitchFamily="18" charset="0"/>
              </a:defRPr>
            </a:lvl3pPr>
            <a:lvl4pPr marL="1600200" indent="-228600" algn="ctr" eaLnBrk="0" hangingPunct="0">
              <a:defRPr sz="2800">
                <a:solidFill>
                  <a:schemeClr val="tx1"/>
                </a:solidFill>
                <a:latin typeface="Times New Roman" panose="02020603050405020304" pitchFamily="18" charset="0"/>
              </a:defRPr>
            </a:lvl4pPr>
            <a:lvl5pPr marL="2057400" indent="-228600" algn="ctr" eaLnBrk="0" hangingPunct="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l" eaLnBrk="1" hangingPunct="1">
              <a:spcBef>
                <a:spcPct val="50000"/>
              </a:spcBef>
            </a:pPr>
            <a:r>
              <a:rPr lang="en-US" altLang="en-US" b="1" dirty="0">
                <a:solidFill>
                  <a:srgbClr val="9933FF"/>
                </a:solidFill>
                <a:sym typeface="Wingdings" panose="05000000000000000000" pitchFamily="2" charset="2"/>
              </a:rPr>
              <a:t></a:t>
            </a:r>
            <a:r>
              <a:rPr lang="en-US" altLang="en-US" b="1" dirty="0">
                <a:solidFill>
                  <a:srgbClr val="9933FF"/>
                </a:solidFill>
              </a:rPr>
              <a:t> </a:t>
            </a:r>
            <a:r>
              <a:rPr lang="en-US" altLang="en-US" b="1" dirty="0" err="1">
                <a:solidFill>
                  <a:srgbClr val="9933FF"/>
                </a:solidFill>
              </a:rPr>
              <a:t>Nối</a:t>
            </a:r>
            <a:r>
              <a:rPr lang="en-US" altLang="en-US" b="1" dirty="0">
                <a:solidFill>
                  <a:srgbClr val="9933FF"/>
                </a:solidFill>
              </a:rPr>
              <a:t> </a:t>
            </a:r>
            <a:r>
              <a:rPr lang="en-US" altLang="en-US" b="1" dirty="0" err="1">
                <a:solidFill>
                  <a:srgbClr val="9933FF"/>
                </a:solidFill>
              </a:rPr>
              <a:t>bằng</a:t>
            </a:r>
            <a:r>
              <a:rPr lang="en-US" altLang="en-US" b="1" dirty="0">
                <a:solidFill>
                  <a:srgbClr val="9933FF"/>
                </a:solidFill>
              </a:rPr>
              <a:t> </a:t>
            </a:r>
            <a:r>
              <a:rPr lang="en-US" altLang="en-US" b="1" dirty="0" err="1">
                <a:solidFill>
                  <a:srgbClr val="9933FF"/>
                </a:solidFill>
              </a:rPr>
              <a:t>dấu</a:t>
            </a:r>
            <a:r>
              <a:rPr lang="en-US" altLang="en-US" b="1" dirty="0">
                <a:solidFill>
                  <a:srgbClr val="9933FF"/>
                </a:solidFill>
              </a:rPr>
              <a:t> </a:t>
            </a:r>
            <a:r>
              <a:rPr lang="en-US" altLang="en-US" b="1" dirty="0" err="1">
                <a:solidFill>
                  <a:srgbClr val="9933FF"/>
                </a:solidFill>
              </a:rPr>
              <a:t>chấm</a:t>
            </a:r>
            <a:r>
              <a:rPr lang="en-US" altLang="en-US" b="1" dirty="0">
                <a:solidFill>
                  <a:srgbClr val="9933FF"/>
                </a:solidFill>
              </a:rPr>
              <a:t> </a:t>
            </a:r>
            <a:r>
              <a:rPr lang="en-US" altLang="en-US" b="1" dirty="0" err="1">
                <a:solidFill>
                  <a:srgbClr val="9933FF"/>
                </a:solidFill>
              </a:rPr>
              <a:t>phẩy</a:t>
            </a:r>
            <a:r>
              <a:rPr lang="en-US" altLang="en-US" b="1" dirty="0">
                <a:solidFill>
                  <a:srgbClr val="9933FF"/>
                </a:solidFill>
              </a:rPr>
              <a:t> (;)</a:t>
            </a:r>
            <a:endParaRPr lang="en-US" altLang="en-US" b="1" i="1" dirty="0">
              <a:solidFill>
                <a:srgbClr val="9933FF"/>
              </a:solidFill>
            </a:endParaRPr>
          </a:p>
        </p:txBody>
      </p:sp>
    </p:spTree>
    <p:extLst>
      <p:ext uri="{BB962C8B-B14F-4D97-AF65-F5344CB8AC3E}">
        <p14:creationId xmlns:p14="http://schemas.microsoft.com/office/powerpoint/2010/main" val="83155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A4E726C7-8A29-4C44-8CAB-BEA445847B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3" name="Picture 2" descr="Cover">
            <a:extLst>
              <a:ext uri="{FF2B5EF4-FFF2-40B4-BE49-F238E27FC236}">
                <a16:creationId xmlns:a16="http://schemas.microsoft.com/office/drawing/2014/main" id="{31146FAD-C91E-4F28-8E4F-CDF6FE922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6286" y="2248735"/>
            <a:ext cx="2158086" cy="28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over">
            <a:extLst>
              <a:ext uri="{FF2B5EF4-FFF2-40B4-BE49-F238E27FC236}">
                <a16:creationId xmlns:a16="http://schemas.microsoft.com/office/drawing/2014/main" id="{EFB42F4A-C059-461C-8E42-2330FDA887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5852" y="3159478"/>
            <a:ext cx="2482659" cy="201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a:extLst>
              <a:ext uri="{FF2B5EF4-FFF2-40B4-BE49-F238E27FC236}">
                <a16:creationId xmlns:a16="http://schemas.microsoft.com/office/drawing/2014/main" id="{C5CB4CBD-BBA4-4CA0-9A17-1263090F6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5852" y="4377492"/>
            <a:ext cx="2927602" cy="123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ver">
            <a:extLst>
              <a:ext uri="{FF2B5EF4-FFF2-40B4-BE49-F238E27FC236}">
                <a16:creationId xmlns:a16="http://schemas.microsoft.com/office/drawing/2014/main" id="{EB1ED274-3382-4DC0-BE5E-335B88527B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9148" y="2283995"/>
            <a:ext cx="3261634" cy="355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ver">
            <a:extLst>
              <a:ext uri="{FF2B5EF4-FFF2-40B4-BE49-F238E27FC236}">
                <a16:creationId xmlns:a16="http://schemas.microsoft.com/office/drawing/2014/main" id="{742C2240-DA5A-477E-8A60-26961DFBB3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722" y="1881639"/>
            <a:ext cx="3021510" cy="242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ver">
            <a:extLst>
              <a:ext uri="{FF2B5EF4-FFF2-40B4-BE49-F238E27FC236}">
                <a16:creationId xmlns:a16="http://schemas.microsoft.com/office/drawing/2014/main" id="{FDDEB8A1-83ED-4852-903B-3B4EFCD446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916" y="2666356"/>
            <a:ext cx="3021511" cy="166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ver">
            <a:extLst>
              <a:ext uri="{FF2B5EF4-FFF2-40B4-BE49-F238E27FC236}">
                <a16:creationId xmlns:a16="http://schemas.microsoft.com/office/drawing/2014/main" id="{F579AF7B-E9F4-4DFC-B6FD-81C803565B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52" y="3528115"/>
            <a:ext cx="3337163" cy="81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ver">
            <a:extLst>
              <a:ext uri="{FF2B5EF4-FFF2-40B4-BE49-F238E27FC236}">
                <a16:creationId xmlns:a16="http://schemas.microsoft.com/office/drawing/2014/main" id="{3D8F7F39-1075-4D38-B6D1-852AC37A26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18" y="4059705"/>
            <a:ext cx="3250683" cy="103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ver">
            <a:extLst>
              <a:ext uri="{FF2B5EF4-FFF2-40B4-BE49-F238E27FC236}">
                <a16:creationId xmlns:a16="http://schemas.microsoft.com/office/drawing/2014/main" id="{5641520A-F1AD-4CC3-A923-6AFC8C0B69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8" y="4112201"/>
            <a:ext cx="3364955" cy="189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ver">
            <a:extLst>
              <a:ext uri="{FF2B5EF4-FFF2-40B4-BE49-F238E27FC236}">
                <a16:creationId xmlns:a16="http://schemas.microsoft.com/office/drawing/2014/main" id="{16F7A598-F22E-474B-BB71-3096B68EE7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9177" y="2248735"/>
            <a:ext cx="3549971" cy="335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id="{EA2926A5-15A6-4890-AC3B-EC212A43E90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9652" y="832762"/>
            <a:ext cx="3900632" cy="220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37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righ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702C-9C8D-4192-B521-B082B72C3EA9}"/>
              </a:ext>
            </a:extLst>
          </p:cNvPr>
          <p:cNvPicPr>
            <a:picLocks noChangeAspect="1"/>
          </p:cNvPicPr>
          <p:nvPr/>
        </p:nvPicPr>
        <p:blipFill>
          <a:blip r:embed="rId3"/>
          <a:stretch>
            <a:fillRect/>
          </a:stretch>
        </p:blipFill>
        <p:spPr>
          <a:xfrm>
            <a:off x="0" y="0"/>
            <a:ext cx="12192000" cy="6858000"/>
          </a:xfrm>
          <a:prstGeom prst="rect">
            <a:avLst/>
          </a:prstGeom>
        </p:spPr>
      </p:pic>
      <p:grpSp>
        <p:nvGrpSpPr>
          <p:cNvPr id="7" name="组合 2">
            <a:extLst>
              <a:ext uri="{FF2B5EF4-FFF2-40B4-BE49-F238E27FC236}">
                <a16:creationId xmlns:a16="http://schemas.microsoft.com/office/drawing/2014/main" id="{EAC2842D-DD7C-4D79-AA44-EC21A4E534C4}"/>
              </a:ext>
            </a:extLst>
          </p:cNvPr>
          <p:cNvGrpSpPr/>
          <p:nvPr/>
        </p:nvGrpSpPr>
        <p:grpSpPr>
          <a:xfrm>
            <a:off x="1036047" y="1386460"/>
            <a:ext cx="9879115" cy="4133088"/>
            <a:chOff x="570" y="2181"/>
            <a:chExt cx="18061" cy="8164"/>
          </a:xfrm>
        </p:grpSpPr>
        <p:sp>
          <p:nvSpPr>
            <p:cNvPr id="10" name="图文框 19">
              <a:extLst>
                <a:ext uri="{FF2B5EF4-FFF2-40B4-BE49-F238E27FC236}">
                  <a16:creationId xmlns:a16="http://schemas.microsoft.com/office/drawing/2014/main" id="{0EEF8420-C495-4FE1-BEA9-2B11B91C3841}"/>
                </a:ext>
              </a:extLst>
            </p:cNvPr>
            <p:cNvSpPr/>
            <p:nvPr/>
          </p:nvSpPr>
          <p:spPr>
            <a:xfrm>
              <a:off x="570" y="2181"/>
              <a:ext cx="18061" cy="8164"/>
            </a:xfrm>
            <a:prstGeom prst="frame">
              <a:avLst>
                <a:gd name="adj1" fmla="val 257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160" dirty="0">
                <a:solidFill>
                  <a:schemeClr val="tx1"/>
                </a:solidFill>
                <a:latin typeface="Times New Roman" pitchFamily="18" charset="0"/>
                <a:cs typeface="Times New Roman" pitchFamily="18" charset="0"/>
              </a:endParaRPr>
            </a:p>
          </p:txBody>
        </p:sp>
        <p:sp>
          <p:nvSpPr>
            <p:cNvPr id="11" name="矩形 20">
              <a:extLst>
                <a:ext uri="{FF2B5EF4-FFF2-40B4-BE49-F238E27FC236}">
                  <a16:creationId xmlns:a16="http://schemas.microsoft.com/office/drawing/2014/main" id="{424D1FEA-628C-4983-AB17-95B3AB6947FB}"/>
                </a:ext>
              </a:extLst>
            </p:cNvPr>
            <p:cNvSpPr/>
            <p:nvPr/>
          </p:nvSpPr>
          <p:spPr>
            <a:xfrm>
              <a:off x="885" y="2554"/>
              <a:ext cx="17412" cy="7339"/>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160">
                <a:latin typeface="Times New Roman" pitchFamily="18" charset="0"/>
                <a:cs typeface="Times New Roman" pitchFamily="18" charset="0"/>
              </a:endParaRPr>
            </a:p>
          </p:txBody>
        </p:sp>
      </p:grpSp>
      <p:pic>
        <p:nvPicPr>
          <p:cNvPr id="8" name="图片 4" descr="觅元素58aba988d96e9">
            <a:extLst>
              <a:ext uri="{FF2B5EF4-FFF2-40B4-BE49-F238E27FC236}">
                <a16:creationId xmlns:a16="http://schemas.microsoft.com/office/drawing/2014/main" id="{71381A21-CC41-438A-A2B7-76F699E26249}"/>
              </a:ext>
            </a:extLst>
          </p:cNvPr>
          <p:cNvPicPr>
            <a:picLocks noChangeAspect="1"/>
          </p:cNvPicPr>
          <p:nvPr/>
        </p:nvPicPr>
        <p:blipFill>
          <a:blip r:embed="rId4" cstate="print"/>
          <a:srcRect l="-945" t="-1171" r="61354" b="38558"/>
          <a:stretch>
            <a:fillRect/>
          </a:stretch>
        </p:blipFill>
        <p:spPr>
          <a:xfrm>
            <a:off x="553212" y="768478"/>
            <a:ext cx="3738372" cy="4155186"/>
          </a:xfrm>
          <a:prstGeom prst="rect">
            <a:avLst/>
          </a:prstGeom>
        </p:spPr>
      </p:pic>
      <p:pic>
        <p:nvPicPr>
          <p:cNvPr id="9" name="图片 6" descr="觅元素58aba988d96e9">
            <a:extLst>
              <a:ext uri="{FF2B5EF4-FFF2-40B4-BE49-F238E27FC236}">
                <a16:creationId xmlns:a16="http://schemas.microsoft.com/office/drawing/2014/main" id="{B2C64FED-8BBE-4282-A84B-E40F294583EF}"/>
              </a:ext>
            </a:extLst>
          </p:cNvPr>
          <p:cNvPicPr>
            <a:picLocks noChangeAspect="1"/>
          </p:cNvPicPr>
          <p:nvPr/>
        </p:nvPicPr>
        <p:blipFill>
          <a:blip r:embed="rId4" cstate="print"/>
          <a:srcRect l="-945" t="-1171" r="61354" b="38558"/>
          <a:stretch>
            <a:fillRect/>
          </a:stretch>
        </p:blipFill>
        <p:spPr>
          <a:xfrm flipH="1" flipV="1">
            <a:off x="7900416" y="1934338"/>
            <a:ext cx="3738372" cy="4155186"/>
          </a:xfrm>
          <a:prstGeom prst="rect">
            <a:avLst/>
          </a:prstGeom>
        </p:spPr>
      </p:pic>
      <p:sp>
        <p:nvSpPr>
          <p:cNvPr id="12" name="文本框 5">
            <a:extLst>
              <a:ext uri="{FF2B5EF4-FFF2-40B4-BE49-F238E27FC236}">
                <a16:creationId xmlns:a16="http://schemas.microsoft.com/office/drawing/2014/main" id="{706519D6-658B-4412-B21B-C6635814E19B}"/>
              </a:ext>
            </a:extLst>
          </p:cNvPr>
          <p:cNvSpPr txBox="1"/>
          <p:nvPr/>
        </p:nvSpPr>
        <p:spPr>
          <a:xfrm>
            <a:off x="1889760" y="2343651"/>
            <a:ext cx="8412480" cy="2529923"/>
          </a:xfrm>
          <a:prstGeom prst="rect">
            <a:avLst/>
          </a:prstGeom>
          <a:noFill/>
          <a:effectLst/>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r>
              <a:rPr lang="en-US" altLang="zh-CN" sz="7920" dirty="0">
                <a:solidFill>
                  <a:srgbClr val="FF0000"/>
                </a:solidFill>
                <a:latin typeface="Times New Roman" pitchFamily="18" charset="0"/>
                <a:ea typeface="微软雅黑" panose="020B0503020204020204" charset="-122"/>
                <a:cs typeface="Times New Roman" pitchFamily="18" charset="0"/>
                <a:sym typeface="微软雅黑" panose="020B0503020204020204" charset="-122"/>
              </a:rPr>
              <a:t>III. Quan </a:t>
            </a:r>
            <a:r>
              <a:rPr lang="en-US" altLang="zh-CN" sz="7920" dirty="0" err="1">
                <a:solidFill>
                  <a:srgbClr val="FF0000"/>
                </a:solidFill>
                <a:latin typeface="Times New Roman" pitchFamily="18" charset="0"/>
                <a:ea typeface="微软雅黑" panose="020B0503020204020204" charset="-122"/>
                <a:cs typeface="Times New Roman" pitchFamily="18" charset="0"/>
                <a:sym typeface="微软雅黑" panose="020B0503020204020204" charset="-122"/>
              </a:rPr>
              <a:t>hệ</a:t>
            </a:r>
            <a:r>
              <a:rPr lang="en-US" altLang="zh-CN" sz="7920" dirty="0">
                <a:solidFill>
                  <a:srgbClr val="FF0000"/>
                </a:solidFill>
                <a:latin typeface="Times New Roman" pitchFamily="18" charset="0"/>
                <a:ea typeface="微软雅黑" panose="020B0503020204020204" charset="-122"/>
                <a:cs typeface="Times New Roman" pitchFamily="18" charset="0"/>
                <a:sym typeface="微软雅黑" panose="020B0503020204020204" charset="-122"/>
              </a:rPr>
              <a:t> ý </a:t>
            </a:r>
            <a:r>
              <a:rPr lang="en-US" altLang="zh-CN" sz="7920" dirty="0" err="1">
                <a:solidFill>
                  <a:srgbClr val="FF0000"/>
                </a:solidFill>
                <a:latin typeface="Times New Roman" pitchFamily="18" charset="0"/>
                <a:ea typeface="微软雅黑" panose="020B0503020204020204" charset="-122"/>
                <a:cs typeface="Times New Roman" pitchFamily="18" charset="0"/>
                <a:sym typeface="微软雅黑" panose="020B0503020204020204" charset="-122"/>
              </a:rPr>
              <a:t>nghĩa</a:t>
            </a:r>
            <a:r>
              <a:rPr lang="en-US" altLang="zh-CN" sz="7920" dirty="0">
                <a:solidFill>
                  <a:srgbClr val="FF0000"/>
                </a:solidFill>
                <a:latin typeface="Times New Roman" pitchFamily="18" charset="0"/>
                <a:ea typeface="微软雅黑" panose="020B0503020204020204" charset="-122"/>
                <a:cs typeface="Times New Roman" pitchFamily="18" charset="0"/>
                <a:sym typeface="微软雅黑" panose="020B0503020204020204" charset="-122"/>
              </a:rPr>
              <a:t> </a:t>
            </a:r>
            <a:r>
              <a:rPr lang="en-US" altLang="zh-CN" sz="7920" dirty="0" err="1">
                <a:solidFill>
                  <a:srgbClr val="FF0000"/>
                </a:solidFill>
                <a:latin typeface="Times New Roman" pitchFamily="18" charset="0"/>
                <a:ea typeface="微软雅黑" panose="020B0503020204020204" charset="-122"/>
                <a:cs typeface="Times New Roman" pitchFamily="18" charset="0"/>
                <a:sym typeface="微软雅黑" panose="020B0503020204020204" charset="-122"/>
              </a:rPr>
              <a:t>gi</a:t>
            </a:r>
            <a:r>
              <a:rPr lang="en-SG" altLang="zh-CN" sz="7920" dirty="0" err="1">
                <a:solidFill>
                  <a:srgbClr val="FF0000"/>
                </a:solidFill>
                <a:latin typeface="Times New Roman" pitchFamily="18" charset="0"/>
                <a:ea typeface="微软雅黑" panose="020B0503020204020204" charset="-122"/>
                <a:cs typeface="Times New Roman" pitchFamily="18" charset="0"/>
                <a:sym typeface="微软雅黑" panose="020B0503020204020204" charset="-122"/>
              </a:rPr>
              <a:t>ữa</a:t>
            </a:r>
            <a:r>
              <a:rPr lang="en-SG" altLang="zh-CN" sz="7920" dirty="0">
                <a:solidFill>
                  <a:srgbClr val="FF0000"/>
                </a:solidFill>
                <a:latin typeface="Times New Roman" pitchFamily="18" charset="0"/>
                <a:ea typeface="微软雅黑" panose="020B0503020204020204" charset="-122"/>
                <a:cs typeface="Times New Roman" pitchFamily="18" charset="0"/>
                <a:sym typeface="微软雅黑" panose="020B0503020204020204" charset="-122"/>
              </a:rPr>
              <a:t> </a:t>
            </a:r>
            <a:r>
              <a:rPr lang="en-SG" altLang="zh-CN" sz="7920" dirty="0" err="1">
                <a:solidFill>
                  <a:srgbClr val="FF0000"/>
                </a:solidFill>
                <a:latin typeface="Times New Roman" pitchFamily="18" charset="0"/>
                <a:ea typeface="微软雅黑" panose="020B0503020204020204" charset="-122"/>
                <a:cs typeface="Times New Roman" pitchFamily="18" charset="0"/>
                <a:sym typeface="微软雅黑" panose="020B0503020204020204" charset="-122"/>
              </a:rPr>
              <a:t>các</a:t>
            </a:r>
            <a:r>
              <a:rPr lang="en-SG" altLang="zh-CN" sz="7920" dirty="0">
                <a:solidFill>
                  <a:srgbClr val="FF0000"/>
                </a:solidFill>
                <a:latin typeface="Times New Roman" pitchFamily="18" charset="0"/>
                <a:ea typeface="微软雅黑" panose="020B0503020204020204" charset="-122"/>
                <a:cs typeface="Times New Roman" pitchFamily="18" charset="0"/>
                <a:sym typeface="微软雅黑" panose="020B0503020204020204" charset="-122"/>
              </a:rPr>
              <a:t> </a:t>
            </a:r>
            <a:r>
              <a:rPr lang="en-SG" altLang="zh-CN" sz="7920" dirty="0" err="1">
                <a:solidFill>
                  <a:srgbClr val="FF0000"/>
                </a:solidFill>
                <a:latin typeface="Times New Roman" pitchFamily="18" charset="0"/>
                <a:ea typeface="微软雅黑" panose="020B0503020204020204" charset="-122"/>
                <a:cs typeface="Times New Roman" pitchFamily="18" charset="0"/>
                <a:sym typeface="微软雅黑" panose="020B0503020204020204" charset="-122"/>
              </a:rPr>
              <a:t>vế</a:t>
            </a:r>
            <a:r>
              <a:rPr lang="en-SG" altLang="zh-CN" sz="7920" dirty="0">
                <a:solidFill>
                  <a:srgbClr val="FF0000"/>
                </a:solidFill>
                <a:latin typeface="Times New Roman" pitchFamily="18" charset="0"/>
                <a:ea typeface="微软雅黑" panose="020B0503020204020204" charset="-122"/>
                <a:cs typeface="Times New Roman" pitchFamily="18" charset="0"/>
                <a:sym typeface="微软雅黑" panose="020B0503020204020204" charset="-122"/>
              </a:rPr>
              <a:t> </a:t>
            </a:r>
            <a:r>
              <a:rPr lang="en-SG" altLang="zh-CN" sz="7920" dirty="0" err="1">
                <a:solidFill>
                  <a:srgbClr val="FF0000"/>
                </a:solidFill>
                <a:latin typeface="Times New Roman" pitchFamily="18" charset="0"/>
                <a:ea typeface="微软雅黑" panose="020B0503020204020204" charset="-122"/>
                <a:cs typeface="Times New Roman" pitchFamily="18" charset="0"/>
                <a:sym typeface="微软雅黑" panose="020B0503020204020204" charset="-122"/>
              </a:rPr>
              <a:t>câu</a:t>
            </a:r>
            <a:endParaRPr lang="en-US" altLang="zh-CN" sz="7920" dirty="0">
              <a:solidFill>
                <a:srgbClr val="FF0000"/>
              </a:solidFill>
              <a:latin typeface="Times New Roman" pitchFamily="18" charset="0"/>
              <a:ea typeface="微软雅黑" panose="020B0503020204020204" charset="-122"/>
              <a:cs typeface="Times New Roman" pitchFamily="18" charset="0"/>
              <a:sym typeface="微软雅黑" panose="020B0503020204020204" charset="-122"/>
            </a:endParaRPr>
          </a:p>
        </p:txBody>
      </p:sp>
    </p:spTree>
    <p:extLst>
      <p:ext uri="{BB962C8B-B14F-4D97-AF65-F5344CB8AC3E}">
        <p14:creationId xmlns:p14="http://schemas.microsoft.com/office/powerpoint/2010/main" val="392944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702C-9C8D-4192-B521-B082B72C3EA9}"/>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5141A45-92CA-4FCA-8CB4-B187768675A0}"/>
              </a:ext>
            </a:extLst>
          </p:cNvPr>
          <p:cNvSpPr/>
          <p:nvPr/>
        </p:nvSpPr>
        <p:spPr>
          <a:xfrm>
            <a:off x="426720" y="1325880"/>
            <a:ext cx="11338560" cy="512064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160"/>
          </a:p>
        </p:txBody>
      </p:sp>
      <p:sp>
        <p:nvSpPr>
          <p:cNvPr id="11" name="Rectangle 10">
            <a:extLst>
              <a:ext uri="{FF2B5EF4-FFF2-40B4-BE49-F238E27FC236}">
                <a16:creationId xmlns:a16="http://schemas.microsoft.com/office/drawing/2014/main" id="{586D1EC9-243B-4C3C-AD7A-6E0E4AB0940E}"/>
              </a:ext>
            </a:extLst>
          </p:cNvPr>
          <p:cNvSpPr/>
          <p:nvPr/>
        </p:nvSpPr>
        <p:spPr>
          <a:xfrm>
            <a:off x="609600" y="1508760"/>
            <a:ext cx="10881360" cy="2677656"/>
          </a:xfrm>
          <a:prstGeom prst="rect">
            <a:avLst/>
          </a:prstGeom>
        </p:spPr>
        <p:txBody>
          <a:bodyPr wrap="square">
            <a:spAutoFit/>
          </a:bodyPr>
          <a:lstStyle/>
          <a:p>
            <a:pPr algn="just"/>
            <a:r>
              <a:rPr lang="en-SG" altLang="en-US" sz="3360" b="1" dirty="0">
                <a:solidFill>
                  <a:srgbClr val="0000FF"/>
                </a:solidFill>
                <a:latin typeface="Times New Roman" panose="02020603050405020304" pitchFamily="18" charset="0"/>
                <a:cs typeface="Times New Roman" panose="02020603050405020304" pitchFamily="18" charset="0"/>
              </a:rPr>
              <a:t>	</a:t>
            </a:r>
            <a:r>
              <a:rPr lang="en-US" altLang="en-US" sz="3360" b="1" i="1" dirty="0" err="1">
                <a:latin typeface="Times New Roman" panose="02020603050405020304" pitchFamily="18" charset="0"/>
                <a:cs typeface="Times New Roman" panose="02020603050405020304" pitchFamily="18" charset="0"/>
              </a:rPr>
              <a:t>Có</a:t>
            </a:r>
            <a:r>
              <a:rPr lang="en-US" altLang="en-US" sz="3360" b="1" i="1" dirty="0">
                <a:latin typeface="Times New Roman" panose="02020603050405020304" pitchFamily="18" charset="0"/>
                <a:cs typeface="Times New Roman" panose="02020603050405020304" pitchFamily="18" charset="0"/>
              </a:rPr>
              <a:t> l</a:t>
            </a:r>
            <a:r>
              <a:rPr lang="vi-VN" altLang="en-US" sz="3360" b="1" i="1" dirty="0">
                <a:latin typeface="Times New Roman" panose="02020603050405020304" pitchFamily="18" charset="0"/>
                <a:cs typeface="Times New Roman" panose="02020603050405020304" pitchFamily="18" charset="0"/>
              </a:rPr>
              <a:t>ẽ tiếng</a:t>
            </a:r>
            <a:r>
              <a:rPr lang="en-US" altLang="en-US" sz="3360" b="1" i="1" dirty="0">
                <a:latin typeface="Times New Roman" panose="02020603050405020304" pitchFamily="18" charset="0"/>
                <a:cs typeface="Times New Roman" panose="02020603050405020304" pitchFamily="18" charset="0"/>
              </a:rPr>
              <a:t> </a:t>
            </a:r>
            <a:r>
              <a:rPr lang="en-US" altLang="en-US" sz="3360" b="1" i="1" dirty="0" err="1">
                <a:latin typeface="Times New Roman" panose="02020603050405020304" pitchFamily="18" charset="0"/>
                <a:cs typeface="Times New Roman" panose="02020603050405020304" pitchFamily="18" charset="0"/>
              </a:rPr>
              <a:t>Việt</a:t>
            </a:r>
            <a:r>
              <a:rPr lang="vi-VN" altLang="en-US" sz="3360" b="1" i="1" dirty="0">
                <a:latin typeface="Times New Roman" panose="02020603050405020304" pitchFamily="18" charset="0"/>
                <a:cs typeface="Times New Roman" panose="02020603050405020304" pitchFamily="18" charset="0"/>
              </a:rPr>
              <a:t> của chúng ta đẹp bởi vì tâm hồn của người Việt Nam ta rất đẹp, bởi vì đời sống, cuộc đấu tranh của nhân dân ta từ trước tới nay là cao quý, là vĩ đại, nghĩa là rất đẹp.</a:t>
            </a:r>
          </a:p>
          <a:p>
            <a:pPr algn="r"/>
            <a:r>
              <a:rPr lang="vi-VN" altLang="en-US" sz="3360" b="1" dirty="0">
                <a:latin typeface="Times New Roman" panose="02020603050405020304" pitchFamily="18" charset="0"/>
                <a:cs typeface="Times New Roman" panose="02020603050405020304" pitchFamily="18" charset="0"/>
              </a:rPr>
              <a:t>(Phạm Văn Đồng)</a:t>
            </a:r>
            <a:endParaRPr lang="en-US" altLang="en-US" sz="3360"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303CC7C6-71C6-417F-8518-281FECCB5589}"/>
              </a:ext>
            </a:extLst>
          </p:cNvPr>
          <p:cNvSpPr/>
          <p:nvPr/>
        </p:nvSpPr>
        <p:spPr>
          <a:xfrm>
            <a:off x="1158240" y="4510207"/>
            <a:ext cx="11704320" cy="1643527"/>
          </a:xfrm>
          <a:prstGeom prst="rect">
            <a:avLst/>
          </a:prstGeom>
        </p:spPr>
        <p:txBody>
          <a:bodyPr wrap="square">
            <a:spAutoFit/>
          </a:bodyPr>
          <a:lstStyle/>
          <a:p>
            <a:pPr marL="548640" indent="-548640" algn="just">
              <a:buFont typeface="Wingdings" panose="05000000000000000000" pitchFamily="2" charset="2"/>
              <a:buChar char="ü"/>
            </a:pPr>
            <a:r>
              <a:rPr lang="en-US" altLang="en-US" sz="3360" b="1" dirty="0" err="1">
                <a:solidFill>
                  <a:srgbClr val="CC0000"/>
                </a:solidFill>
                <a:latin typeface="Times New Roman" panose="02020603050405020304" pitchFamily="18" charset="0"/>
                <a:cs typeface="Times New Roman" panose="02020603050405020304" pitchFamily="18" charset="0"/>
              </a:rPr>
              <a:t>Hãy</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xác</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định</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các</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vế</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câu</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trong</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câu</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ghép</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sau</a:t>
            </a:r>
            <a:endParaRPr lang="en-US" altLang="en-US" sz="3360" b="1" dirty="0">
              <a:solidFill>
                <a:srgbClr val="CC0000"/>
              </a:solidFill>
              <a:latin typeface="Times New Roman" panose="02020603050405020304" pitchFamily="18" charset="0"/>
              <a:cs typeface="Times New Roman" panose="02020603050405020304" pitchFamily="18" charset="0"/>
            </a:endParaRPr>
          </a:p>
          <a:p>
            <a:pPr marL="548640" indent="-548640" algn="just">
              <a:buFont typeface="Wingdings" panose="05000000000000000000" pitchFamily="2" charset="2"/>
              <a:buChar char="ü"/>
            </a:pPr>
            <a:r>
              <a:rPr lang="en-US" altLang="en-US" sz="3360" b="1" dirty="0">
                <a:solidFill>
                  <a:srgbClr val="CC0000"/>
                </a:solidFill>
                <a:latin typeface="Times New Roman" panose="02020603050405020304" pitchFamily="18" charset="0"/>
                <a:cs typeface="Times New Roman" panose="02020603050405020304" pitchFamily="18" charset="0"/>
              </a:rPr>
              <a:t>Quan </a:t>
            </a:r>
            <a:r>
              <a:rPr lang="en-US" altLang="en-US" sz="3360" b="1" dirty="0" err="1">
                <a:solidFill>
                  <a:srgbClr val="CC0000"/>
                </a:solidFill>
                <a:latin typeface="Times New Roman" panose="02020603050405020304" pitchFamily="18" charset="0"/>
                <a:cs typeface="Times New Roman" panose="02020603050405020304" pitchFamily="18" charset="0"/>
              </a:rPr>
              <a:t>hệ</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giữa</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các</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vế</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câu</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là</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quan</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hệ</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gì</a:t>
            </a:r>
            <a:r>
              <a:rPr lang="en-US" altLang="en-US" sz="3360" b="1" dirty="0">
                <a:solidFill>
                  <a:srgbClr val="CC0000"/>
                </a:solidFill>
                <a:latin typeface="Times New Roman" panose="02020603050405020304" pitchFamily="18" charset="0"/>
                <a:cs typeface="Times New Roman" panose="02020603050405020304" pitchFamily="18" charset="0"/>
              </a:rPr>
              <a:t>?</a:t>
            </a:r>
          </a:p>
          <a:p>
            <a:pPr marL="548640" indent="-548640" algn="just">
              <a:buFont typeface="Wingdings" panose="05000000000000000000" pitchFamily="2" charset="2"/>
              <a:buChar char="ü"/>
            </a:pPr>
            <a:r>
              <a:rPr lang="en-US" altLang="en-US" sz="3360" b="1" dirty="0" err="1">
                <a:solidFill>
                  <a:srgbClr val="CC0000"/>
                </a:solidFill>
                <a:latin typeface="Times New Roman" panose="02020603050405020304" pitchFamily="18" charset="0"/>
                <a:cs typeface="Times New Roman" panose="02020603050405020304" pitchFamily="18" charset="0"/>
              </a:rPr>
              <a:t>Trong</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mối</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quan</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hệ</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đó</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mỗi</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vế</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câu</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biểu</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thị</a:t>
            </a:r>
            <a:r>
              <a:rPr lang="en-US" altLang="en-US" sz="3360" b="1" dirty="0">
                <a:solidFill>
                  <a:srgbClr val="CC0000"/>
                </a:solidFill>
                <a:latin typeface="Times New Roman" panose="02020603050405020304" pitchFamily="18" charset="0"/>
                <a:cs typeface="Times New Roman" panose="02020603050405020304" pitchFamily="18" charset="0"/>
              </a:rPr>
              <a:t> ý </a:t>
            </a:r>
            <a:r>
              <a:rPr lang="en-US" altLang="en-US" sz="3360" b="1" dirty="0" err="1">
                <a:solidFill>
                  <a:srgbClr val="CC0000"/>
                </a:solidFill>
                <a:latin typeface="Times New Roman" panose="02020603050405020304" pitchFamily="18" charset="0"/>
                <a:cs typeface="Times New Roman" panose="02020603050405020304" pitchFamily="18" charset="0"/>
              </a:rPr>
              <a:t>nghĩa</a:t>
            </a:r>
            <a:r>
              <a:rPr lang="en-US" altLang="en-US" sz="3360" b="1" dirty="0">
                <a:solidFill>
                  <a:srgbClr val="CC0000"/>
                </a:solidFill>
                <a:latin typeface="Times New Roman" panose="02020603050405020304" pitchFamily="18" charset="0"/>
                <a:cs typeface="Times New Roman" panose="02020603050405020304" pitchFamily="18" charset="0"/>
              </a:rPr>
              <a:t> </a:t>
            </a:r>
            <a:r>
              <a:rPr lang="en-US" altLang="en-US" sz="3360" b="1" dirty="0" err="1">
                <a:solidFill>
                  <a:srgbClr val="CC0000"/>
                </a:solidFill>
                <a:latin typeface="Times New Roman" panose="02020603050405020304" pitchFamily="18" charset="0"/>
                <a:cs typeface="Times New Roman" panose="02020603050405020304" pitchFamily="18" charset="0"/>
              </a:rPr>
              <a:t>gì</a:t>
            </a:r>
            <a:r>
              <a:rPr lang="en-US" altLang="en-US" sz="3360" b="1" dirty="0">
                <a:solidFill>
                  <a:srgbClr val="CC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3839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702C-9C8D-4192-B521-B082B72C3EA9}"/>
              </a:ext>
            </a:extLst>
          </p:cNvPr>
          <p:cNvPicPr>
            <a:picLocks noChangeAspect="1"/>
          </p:cNvPicPr>
          <p:nvPr/>
        </p:nvPicPr>
        <p:blipFill>
          <a:blip r:embed="rId3"/>
          <a:stretch>
            <a:fillRect/>
          </a:stretch>
        </p:blipFill>
        <p:spPr>
          <a:xfrm>
            <a:off x="-109185" y="0"/>
            <a:ext cx="13137419" cy="6858000"/>
          </a:xfrm>
          <a:prstGeom prst="rect">
            <a:avLst/>
          </a:prstGeom>
        </p:spPr>
      </p:pic>
      <p:sp>
        <p:nvSpPr>
          <p:cNvPr id="8" name="右箭头 18">
            <a:extLst>
              <a:ext uri="{FF2B5EF4-FFF2-40B4-BE49-F238E27FC236}">
                <a16:creationId xmlns:a16="http://schemas.microsoft.com/office/drawing/2014/main" id="{1796A593-22F8-48F6-9A62-DDA570DAD81E}"/>
              </a:ext>
            </a:extLst>
          </p:cNvPr>
          <p:cNvSpPr/>
          <p:nvPr/>
        </p:nvSpPr>
        <p:spPr>
          <a:xfrm>
            <a:off x="1615439" y="450343"/>
            <a:ext cx="7772399" cy="1451610"/>
          </a:xfrm>
          <a:prstGeom prst="rightArrow">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40" dirty="0">
              <a:latin typeface="Times New Roman" pitchFamily="18" charset="0"/>
              <a:cs typeface="Times New Roman" panose="02020603050405020304" pitchFamily="18" charset="0"/>
            </a:endParaRPr>
          </a:p>
        </p:txBody>
      </p:sp>
      <p:sp>
        <p:nvSpPr>
          <p:cNvPr id="9" name="菱形 7">
            <a:extLst>
              <a:ext uri="{FF2B5EF4-FFF2-40B4-BE49-F238E27FC236}">
                <a16:creationId xmlns:a16="http://schemas.microsoft.com/office/drawing/2014/main" id="{C46C08AD-973B-47A2-AE9B-49A877441575}"/>
              </a:ext>
            </a:extLst>
          </p:cNvPr>
          <p:cNvSpPr/>
          <p:nvPr/>
        </p:nvSpPr>
        <p:spPr>
          <a:xfrm>
            <a:off x="339853" y="228601"/>
            <a:ext cx="1895094" cy="1895094"/>
          </a:xfrm>
          <a:prstGeom prst="diamond">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40">
              <a:latin typeface="Times New Roman" pitchFamily="18" charset="0"/>
              <a:cs typeface="Times New Roman" panose="02020603050405020304" pitchFamily="18" charset="0"/>
            </a:endParaRPr>
          </a:p>
        </p:txBody>
      </p:sp>
      <p:sp>
        <p:nvSpPr>
          <p:cNvPr id="10" name="文本框 33">
            <a:extLst>
              <a:ext uri="{FF2B5EF4-FFF2-40B4-BE49-F238E27FC236}">
                <a16:creationId xmlns:a16="http://schemas.microsoft.com/office/drawing/2014/main" id="{78835531-BAE7-4A5E-A35D-46AD2A24D2D8}"/>
              </a:ext>
            </a:extLst>
          </p:cNvPr>
          <p:cNvSpPr txBox="1"/>
          <p:nvPr/>
        </p:nvSpPr>
        <p:spPr>
          <a:xfrm>
            <a:off x="586741" y="843607"/>
            <a:ext cx="1308354" cy="683264"/>
          </a:xfrm>
          <a:prstGeom prst="rect">
            <a:avLst/>
          </a:prstGeom>
          <a:noFill/>
          <a:ln>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3840" dirty="0" err="1">
                <a:solidFill>
                  <a:schemeClr val="bg1"/>
                </a:solidFill>
                <a:latin typeface="Times New Roman" pitchFamily="18" charset="0"/>
                <a:ea typeface="微软雅黑" panose="020B0503020204020204" charset="-122"/>
                <a:cs typeface="Times New Roman" pitchFamily="18" charset="0"/>
                <a:sym typeface="Arial" panose="020B0604020202020204" pitchFamily="34" charset="0"/>
              </a:rPr>
              <a:t>Vế</a:t>
            </a:r>
            <a:r>
              <a:rPr lang="en-US" altLang="zh-CN" sz="3840" dirty="0">
                <a:solidFill>
                  <a:schemeClr val="bg1"/>
                </a:solidFill>
                <a:latin typeface="Times New Roman" pitchFamily="18" charset="0"/>
                <a:ea typeface="微软雅黑" panose="020B0503020204020204" charset="-122"/>
                <a:cs typeface="Times New Roman" pitchFamily="18" charset="0"/>
                <a:sym typeface="Arial" panose="020B0604020202020204" pitchFamily="34" charset="0"/>
              </a:rPr>
              <a:t> 1</a:t>
            </a:r>
            <a:r>
              <a:rPr lang="zh-CN" altLang="en-US" sz="3840" dirty="0">
                <a:solidFill>
                  <a:schemeClr val="bg1"/>
                </a:solidFill>
                <a:latin typeface="Times New Roman" pitchFamily="18" charset="0"/>
                <a:ea typeface="微软雅黑" panose="020B0503020204020204" charset="-122"/>
                <a:cs typeface="Times New Roman" pitchFamily="18" charset="0"/>
                <a:sym typeface="Arial" panose="020B0604020202020204" pitchFamily="34" charset="0"/>
              </a:rPr>
              <a:t> </a:t>
            </a:r>
          </a:p>
        </p:txBody>
      </p:sp>
      <p:sp>
        <p:nvSpPr>
          <p:cNvPr id="11" name="文本框 20">
            <a:extLst>
              <a:ext uri="{FF2B5EF4-FFF2-40B4-BE49-F238E27FC236}">
                <a16:creationId xmlns:a16="http://schemas.microsoft.com/office/drawing/2014/main" id="{CEB0C9B9-9A44-416A-98A0-D5846B18AE48}"/>
              </a:ext>
            </a:extLst>
          </p:cNvPr>
          <p:cNvSpPr txBox="1"/>
          <p:nvPr/>
        </p:nvSpPr>
        <p:spPr>
          <a:xfrm flipH="1">
            <a:off x="1785907" y="863346"/>
            <a:ext cx="7384052" cy="609398"/>
          </a:xfrm>
          <a:prstGeom prst="rect">
            <a:avLst/>
          </a:prstGeom>
          <a:noFill/>
          <a:ln w="9525">
            <a:noFill/>
            <a:miter/>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en-US" sz="3360" b="1" dirty="0" err="1">
                <a:latin typeface="Times New Roman" panose="02020603050405020304" pitchFamily="18" charset="0"/>
                <a:cs typeface="Times New Roman" panose="02020603050405020304" pitchFamily="18" charset="0"/>
              </a:rPr>
              <a:t>Có</a:t>
            </a:r>
            <a:r>
              <a:rPr lang="en-US" altLang="en-US" sz="3360" b="1" dirty="0">
                <a:latin typeface="Times New Roman" panose="02020603050405020304" pitchFamily="18" charset="0"/>
                <a:cs typeface="Times New Roman" panose="02020603050405020304" pitchFamily="18" charset="0"/>
              </a:rPr>
              <a:t> l</a:t>
            </a:r>
            <a:r>
              <a:rPr lang="vi-VN" altLang="en-US" sz="3360" b="1" dirty="0">
                <a:latin typeface="Times New Roman" panose="02020603050405020304" pitchFamily="18" charset="0"/>
                <a:cs typeface="Times New Roman" panose="02020603050405020304" pitchFamily="18" charset="0"/>
              </a:rPr>
              <a:t>ẽ tiếng</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Việt</a:t>
            </a:r>
            <a:r>
              <a:rPr lang="vi-VN" altLang="en-US" sz="3360" b="1" dirty="0">
                <a:latin typeface="Times New Roman" panose="02020603050405020304" pitchFamily="18" charset="0"/>
                <a:cs typeface="Times New Roman" panose="02020603050405020304" pitchFamily="18" charset="0"/>
              </a:rPr>
              <a:t> của chúng ta / đẹp</a:t>
            </a:r>
            <a:r>
              <a:rPr lang="en-SG" altLang="en-US" sz="3360" b="1" dirty="0">
                <a:latin typeface="Times New Roman" panose="02020603050405020304" pitchFamily="18" charset="0"/>
                <a:cs typeface="Times New Roman" panose="02020603050405020304" pitchFamily="18" charset="0"/>
              </a:rPr>
              <a:t>.</a:t>
            </a:r>
            <a:endParaRPr lang="zh-CN" altLang="en-US" sz="336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12" name="右箭头 18">
            <a:extLst>
              <a:ext uri="{FF2B5EF4-FFF2-40B4-BE49-F238E27FC236}">
                <a16:creationId xmlns:a16="http://schemas.microsoft.com/office/drawing/2014/main" id="{9054CCB0-D927-468A-A388-1C43B552BA02}"/>
              </a:ext>
            </a:extLst>
          </p:cNvPr>
          <p:cNvSpPr/>
          <p:nvPr/>
        </p:nvSpPr>
        <p:spPr>
          <a:xfrm>
            <a:off x="1615440" y="2718055"/>
            <a:ext cx="7772400" cy="1451610"/>
          </a:xfrm>
          <a:prstGeom prst="rightArrow">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40">
              <a:latin typeface="Times New Roman" pitchFamily="18" charset="0"/>
              <a:cs typeface="Times New Roman" panose="02020603050405020304" pitchFamily="18" charset="0"/>
            </a:endParaRPr>
          </a:p>
        </p:txBody>
      </p:sp>
      <p:sp>
        <p:nvSpPr>
          <p:cNvPr id="13" name="菱形 7">
            <a:extLst>
              <a:ext uri="{FF2B5EF4-FFF2-40B4-BE49-F238E27FC236}">
                <a16:creationId xmlns:a16="http://schemas.microsoft.com/office/drawing/2014/main" id="{86CF3473-3467-48EE-A6D6-36DD48A5277A}"/>
              </a:ext>
            </a:extLst>
          </p:cNvPr>
          <p:cNvSpPr/>
          <p:nvPr/>
        </p:nvSpPr>
        <p:spPr>
          <a:xfrm>
            <a:off x="339853" y="2496313"/>
            <a:ext cx="1895094" cy="1895094"/>
          </a:xfrm>
          <a:prstGeom prst="diamond">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40">
              <a:latin typeface="Times New Roman" pitchFamily="18" charset="0"/>
              <a:cs typeface="Times New Roman" panose="02020603050405020304" pitchFamily="18" charset="0"/>
            </a:endParaRPr>
          </a:p>
        </p:txBody>
      </p:sp>
      <p:sp>
        <p:nvSpPr>
          <p:cNvPr id="14" name="文本框 33">
            <a:extLst>
              <a:ext uri="{FF2B5EF4-FFF2-40B4-BE49-F238E27FC236}">
                <a16:creationId xmlns:a16="http://schemas.microsoft.com/office/drawing/2014/main" id="{4261923B-C0D8-44D5-8A00-E066B18479D4}"/>
              </a:ext>
            </a:extLst>
          </p:cNvPr>
          <p:cNvSpPr txBox="1"/>
          <p:nvPr/>
        </p:nvSpPr>
        <p:spPr>
          <a:xfrm>
            <a:off x="586741" y="3111319"/>
            <a:ext cx="1308354" cy="683264"/>
          </a:xfrm>
          <a:prstGeom prst="rect">
            <a:avLst/>
          </a:prstGeom>
          <a:noFill/>
          <a:ln>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3840" dirty="0" err="1">
                <a:solidFill>
                  <a:schemeClr val="bg1"/>
                </a:solidFill>
                <a:latin typeface="Times New Roman" pitchFamily="18" charset="0"/>
                <a:ea typeface="微软雅黑" panose="020B0503020204020204" charset="-122"/>
                <a:cs typeface="Times New Roman" pitchFamily="18" charset="0"/>
                <a:sym typeface="Arial" panose="020B0604020202020204" pitchFamily="34" charset="0"/>
              </a:rPr>
              <a:t>Vế</a:t>
            </a:r>
            <a:r>
              <a:rPr lang="en-US" altLang="zh-CN" sz="3840" dirty="0">
                <a:solidFill>
                  <a:schemeClr val="bg1"/>
                </a:solidFill>
                <a:latin typeface="Times New Roman" pitchFamily="18" charset="0"/>
                <a:ea typeface="微软雅黑" panose="020B0503020204020204" charset="-122"/>
                <a:cs typeface="Times New Roman" pitchFamily="18" charset="0"/>
                <a:sym typeface="Arial" panose="020B0604020202020204" pitchFamily="34" charset="0"/>
              </a:rPr>
              <a:t> 2</a:t>
            </a:r>
            <a:r>
              <a:rPr lang="zh-CN" altLang="en-US" sz="3840" dirty="0">
                <a:solidFill>
                  <a:schemeClr val="bg1"/>
                </a:solidFill>
                <a:latin typeface="Times New Roman" pitchFamily="18" charset="0"/>
                <a:ea typeface="微软雅黑" panose="020B0503020204020204" charset="-122"/>
                <a:cs typeface="Times New Roman" pitchFamily="18" charset="0"/>
                <a:sym typeface="Arial" panose="020B0604020202020204" pitchFamily="34" charset="0"/>
              </a:rPr>
              <a:t> </a:t>
            </a:r>
          </a:p>
        </p:txBody>
      </p:sp>
      <p:sp>
        <p:nvSpPr>
          <p:cNvPr id="15" name="文本框 20">
            <a:extLst>
              <a:ext uri="{FF2B5EF4-FFF2-40B4-BE49-F238E27FC236}">
                <a16:creationId xmlns:a16="http://schemas.microsoft.com/office/drawing/2014/main" id="{935C0C49-A3E5-4D06-8935-AB3C78C3BC5E}"/>
              </a:ext>
            </a:extLst>
          </p:cNvPr>
          <p:cNvSpPr txBox="1"/>
          <p:nvPr/>
        </p:nvSpPr>
        <p:spPr>
          <a:xfrm flipH="1">
            <a:off x="1785907" y="3131058"/>
            <a:ext cx="7876706" cy="609398"/>
          </a:xfrm>
          <a:prstGeom prst="rect">
            <a:avLst/>
          </a:prstGeom>
          <a:noFill/>
          <a:ln w="9525">
            <a:noFill/>
            <a:miter/>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vi-VN" altLang="en-US" sz="3360" b="1" dirty="0">
                <a:solidFill>
                  <a:srgbClr val="FF0000"/>
                </a:solidFill>
                <a:latin typeface="Times New Roman" panose="02020603050405020304" pitchFamily="18" charset="0"/>
                <a:cs typeface="Times New Roman" panose="02020603050405020304" pitchFamily="18" charset="0"/>
              </a:rPr>
              <a:t>bởi vì </a:t>
            </a:r>
            <a:r>
              <a:rPr lang="vi-VN" altLang="en-US" sz="3360" b="1" dirty="0">
                <a:latin typeface="Times New Roman" panose="02020603050405020304" pitchFamily="18" charset="0"/>
                <a:cs typeface="Times New Roman" panose="02020603050405020304" pitchFamily="18" charset="0"/>
              </a:rPr>
              <a:t>tâm hồn của người V</a:t>
            </a:r>
            <a:r>
              <a:rPr lang="en-SG" altLang="en-US" sz="3360" b="1" dirty="0">
                <a:latin typeface="Times New Roman" panose="02020603050405020304" pitchFamily="18" charset="0"/>
                <a:cs typeface="Times New Roman" panose="02020603050405020304" pitchFamily="18" charset="0"/>
              </a:rPr>
              <a:t>N </a:t>
            </a:r>
            <a:r>
              <a:rPr lang="vi-VN" altLang="en-US" sz="3360" b="1" dirty="0">
                <a:latin typeface="Times New Roman" panose="02020603050405020304" pitchFamily="18" charset="0"/>
                <a:cs typeface="Times New Roman" panose="02020603050405020304" pitchFamily="18" charset="0"/>
              </a:rPr>
              <a:t>ta / rất đẹp</a:t>
            </a:r>
            <a:endParaRPr lang="zh-CN" altLang="en-US" sz="336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16" name="右箭头 18">
            <a:extLst>
              <a:ext uri="{FF2B5EF4-FFF2-40B4-BE49-F238E27FC236}">
                <a16:creationId xmlns:a16="http://schemas.microsoft.com/office/drawing/2014/main" id="{98C4CA37-429D-4B38-B957-1DD207ED1C10}"/>
              </a:ext>
            </a:extLst>
          </p:cNvPr>
          <p:cNvSpPr/>
          <p:nvPr/>
        </p:nvSpPr>
        <p:spPr>
          <a:xfrm>
            <a:off x="1661160" y="4985767"/>
            <a:ext cx="7726678" cy="1451610"/>
          </a:xfrm>
          <a:prstGeom prst="rightArrow">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40">
              <a:latin typeface="Times New Roman" pitchFamily="18" charset="0"/>
              <a:cs typeface="Times New Roman" panose="02020603050405020304" pitchFamily="18" charset="0"/>
            </a:endParaRPr>
          </a:p>
        </p:txBody>
      </p:sp>
      <p:sp>
        <p:nvSpPr>
          <p:cNvPr id="17" name="菱形 7">
            <a:extLst>
              <a:ext uri="{FF2B5EF4-FFF2-40B4-BE49-F238E27FC236}">
                <a16:creationId xmlns:a16="http://schemas.microsoft.com/office/drawing/2014/main" id="{DE558CD0-2DEB-422B-9BBA-7B854309AD30}"/>
              </a:ext>
            </a:extLst>
          </p:cNvPr>
          <p:cNvSpPr/>
          <p:nvPr/>
        </p:nvSpPr>
        <p:spPr>
          <a:xfrm>
            <a:off x="385573" y="4764025"/>
            <a:ext cx="1895094" cy="1895094"/>
          </a:xfrm>
          <a:prstGeom prst="diamond">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40" dirty="0">
              <a:latin typeface="Times New Roman" pitchFamily="18" charset="0"/>
              <a:cs typeface="Times New Roman" panose="02020603050405020304" pitchFamily="18" charset="0"/>
            </a:endParaRPr>
          </a:p>
        </p:txBody>
      </p:sp>
      <p:sp>
        <p:nvSpPr>
          <p:cNvPr id="18" name="文本框 33">
            <a:extLst>
              <a:ext uri="{FF2B5EF4-FFF2-40B4-BE49-F238E27FC236}">
                <a16:creationId xmlns:a16="http://schemas.microsoft.com/office/drawing/2014/main" id="{3C9EDA6D-A6D2-4C81-99FF-98FFF9263EEC}"/>
              </a:ext>
            </a:extLst>
          </p:cNvPr>
          <p:cNvSpPr txBox="1"/>
          <p:nvPr/>
        </p:nvSpPr>
        <p:spPr>
          <a:xfrm>
            <a:off x="632461" y="5379031"/>
            <a:ext cx="1308354" cy="683264"/>
          </a:xfrm>
          <a:prstGeom prst="rect">
            <a:avLst/>
          </a:prstGeom>
          <a:noFill/>
          <a:ln>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3840" dirty="0" err="1">
                <a:solidFill>
                  <a:schemeClr val="bg1"/>
                </a:solidFill>
                <a:latin typeface="Times New Roman" pitchFamily="18" charset="0"/>
                <a:ea typeface="微软雅黑" panose="020B0503020204020204" charset="-122"/>
                <a:cs typeface="Times New Roman" pitchFamily="18" charset="0"/>
                <a:sym typeface="Arial" panose="020B0604020202020204" pitchFamily="34" charset="0"/>
              </a:rPr>
              <a:t>Vế</a:t>
            </a:r>
            <a:r>
              <a:rPr lang="en-US" altLang="zh-CN" sz="3840" dirty="0">
                <a:solidFill>
                  <a:schemeClr val="bg1"/>
                </a:solidFill>
                <a:latin typeface="Times New Roman" pitchFamily="18" charset="0"/>
                <a:ea typeface="微软雅黑" panose="020B0503020204020204" charset="-122"/>
                <a:cs typeface="Times New Roman" pitchFamily="18" charset="0"/>
                <a:sym typeface="Arial" panose="020B0604020202020204" pitchFamily="34" charset="0"/>
              </a:rPr>
              <a:t> 3</a:t>
            </a:r>
            <a:r>
              <a:rPr lang="zh-CN" altLang="en-US" sz="3840" dirty="0">
                <a:solidFill>
                  <a:schemeClr val="bg1"/>
                </a:solidFill>
                <a:latin typeface="Times New Roman" pitchFamily="18" charset="0"/>
                <a:ea typeface="微软雅黑" panose="020B0503020204020204" charset="-122"/>
                <a:cs typeface="Times New Roman" pitchFamily="18" charset="0"/>
                <a:sym typeface="Arial" panose="020B0604020202020204" pitchFamily="34" charset="0"/>
              </a:rPr>
              <a:t> </a:t>
            </a:r>
          </a:p>
        </p:txBody>
      </p:sp>
      <p:sp>
        <p:nvSpPr>
          <p:cNvPr id="19" name="文本框 20">
            <a:extLst>
              <a:ext uri="{FF2B5EF4-FFF2-40B4-BE49-F238E27FC236}">
                <a16:creationId xmlns:a16="http://schemas.microsoft.com/office/drawing/2014/main" id="{C02B6B1C-117C-4926-B3B7-209AEDCCB29D}"/>
              </a:ext>
            </a:extLst>
          </p:cNvPr>
          <p:cNvSpPr txBox="1"/>
          <p:nvPr/>
        </p:nvSpPr>
        <p:spPr>
          <a:xfrm flipH="1">
            <a:off x="1831627" y="5398770"/>
            <a:ext cx="7531848" cy="609398"/>
          </a:xfrm>
          <a:prstGeom prst="rect">
            <a:avLst/>
          </a:prstGeom>
          <a:noFill/>
          <a:ln w="9525">
            <a:noFill/>
            <a:miter/>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vi-VN" altLang="en-US" sz="3360" b="1" dirty="0">
                <a:solidFill>
                  <a:srgbClr val="FF0000"/>
                </a:solidFill>
                <a:latin typeface="Times New Roman" panose="02020603050405020304" pitchFamily="18" charset="0"/>
                <a:cs typeface="Times New Roman" panose="02020603050405020304" pitchFamily="18" charset="0"/>
              </a:rPr>
              <a:t>bởi vì </a:t>
            </a:r>
            <a:r>
              <a:rPr lang="en-SG" altLang="en-US" sz="3360" b="1" dirty="0">
                <a:latin typeface="Times New Roman" panose="02020603050405020304" pitchFamily="18" charset="0"/>
                <a:cs typeface="Times New Roman" panose="02020603050405020304" pitchFamily="18" charset="0"/>
              </a:rPr>
              <a:t>…</a:t>
            </a:r>
            <a:r>
              <a:rPr lang="vi-VN" altLang="en-US" sz="3360" b="1" dirty="0">
                <a:latin typeface="Times New Roman" panose="02020603050405020304" pitchFamily="18" charset="0"/>
                <a:cs typeface="Times New Roman" panose="02020603050405020304" pitchFamily="18" charset="0"/>
              </a:rPr>
              <a:t>tới nay / là cao quý</a:t>
            </a:r>
            <a:r>
              <a:rPr lang="en-SG" altLang="en-US" sz="3360" b="1" dirty="0">
                <a:latin typeface="Times New Roman" panose="02020603050405020304" pitchFamily="18" charset="0"/>
                <a:cs typeface="Times New Roman" panose="02020603050405020304" pitchFamily="18" charset="0"/>
              </a:rPr>
              <a:t>…</a:t>
            </a:r>
            <a:r>
              <a:rPr lang="vi-VN" altLang="en-US" sz="3360" b="1" dirty="0">
                <a:latin typeface="Times New Roman" panose="02020603050405020304" pitchFamily="18" charset="0"/>
                <a:cs typeface="Times New Roman" panose="02020603050405020304" pitchFamily="18" charset="0"/>
              </a:rPr>
              <a:t> rất đẹp.</a:t>
            </a:r>
            <a:endParaRPr lang="zh-CN" altLang="en-US" sz="336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20" name="Rectangle 19">
            <a:extLst>
              <a:ext uri="{FF2B5EF4-FFF2-40B4-BE49-F238E27FC236}">
                <a16:creationId xmlns:a16="http://schemas.microsoft.com/office/drawing/2014/main" id="{18EA6B65-00D9-4818-A205-CAD45528AC64}"/>
              </a:ext>
            </a:extLst>
          </p:cNvPr>
          <p:cNvSpPr>
            <a:spLocks noChangeArrowheads="1"/>
          </p:cNvSpPr>
          <p:nvPr/>
        </p:nvSpPr>
        <p:spPr bwMode="auto">
          <a:xfrm>
            <a:off x="9666732" y="520665"/>
            <a:ext cx="2281428" cy="6075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320" b="1" dirty="0">
                <a:solidFill>
                  <a:srgbClr val="FF0000"/>
                </a:solidFill>
                <a:latin typeface="Times New Roman" panose="02020603050405020304" pitchFamily="18" charset="0"/>
                <a:cs typeface="Times New Roman" pitchFamily="18" charset="0"/>
                <a:sym typeface="Wingdings" panose="05000000000000000000" pitchFamily="2" charset="2"/>
              </a:rPr>
              <a:t> </a:t>
            </a:r>
            <a:r>
              <a:rPr lang="en-US" altLang="en-US" sz="4320" b="1" dirty="0">
                <a:solidFill>
                  <a:srgbClr val="FF0000"/>
                </a:solidFill>
                <a:latin typeface="Times New Roman" panose="02020603050405020304" pitchFamily="18" charset="0"/>
                <a:cs typeface="Times New Roman" pitchFamily="18" charset="0"/>
              </a:rPr>
              <a:t>Quan </a:t>
            </a:r>
            <a:r>
              <a:rPr lang="en-US" altLang="en-US" sz="4320" b="1" dirty="0" err="1">
                <a:solidFill>
                  <a:srgbClr val="FF0000"/>
                </a:solidFill>
                <a:latin typeface="Times New Roman" panose="02020603050405020304" pitchFamily="18" charset="0"/>
                <a:cs typeface="Times New Roman" pitchFamily="18" charset="0"/>
              </a:rPr>
              <a:t>hệ</a:t>
            </a:r>
            <a:r>
              <a:rPr lang="en-SG" altLang="en-US" sz="4320" b="1" dirty="0">
                <a:solidFill>
                  <a:srgbClr val="FF0000"/>
                </a:solidFill>
                <a:latin typeface="Times New Roman" panose="02020603050405020304" pitchFamily="18" charset="0"/>
                <a:cs typeface="Times New Roman" pitchFamily="18" charset="0"/>
              </a:rPr>
              <a:t> </a:t>
            </a:r>
            <a:r>
              <a:rPr lang="en-US" altLang="en-US" sz="4320" b="1" dirty="0" err="1">
                <a:solidFill>
                  <a:srgbClr val="FF0000"/>
                </a:solidFill>
                <a:latin typeface="Times New Roman" panose="02020603050405020304" pitchFamily="18" charset="0"/>
                <a:cs typeface="Times New Roman" pitchFamily="18" charset="0"/>
              </a:rPr>
              <a:t>nhân</a:t>
            </a:r>
            <a:r>
              <a:rPr lang="vi-VN" altLang="en-US" sz="4320" b="1" dirty="0">
                <a:solidFill>
                  <a:srgbClr val="FF0000"/>
                </a:solidFill>
                <a:latin typeface="Times New Roman" panose="02020603050405020304" pitchFamily="18" charset="0"/>
                <a:cs typeface="Times New Roman" pitchFamily="18" charset="0"/>
              </a:rPr>
              <a:t> - quả </a:t>
            </a:r>
            <a:r>
              <a:rPr lang="vi-VN" altLang="en-US" sz="4320" b="1" dirty="0">
                <a:latin typeface="Times New Roman" panose="02020603050405020304" pitchFamily="18" charset="0"/>
                <a:cs typeface="Times New Roman" pitchFamily="18" charset="0"/>
              </a:rPr>
              <a:t>(</a:t>
            </a:r>
            <a:r>
              <a:rPr lang="vi-VN" altLang="en-US" sz="4320" b="1" dirty="0">
                <a:solidFill>
                  <a:srgbClr val="0000FF"/>
                </a:solidFill>
                <a:latin typeface="Times New Roman" panose="02020603050405020304" pitchFamily="18" charset="0"/>
                <a:cs typeface="Times New Roman" pitchFamily="18" charset="0"/>
              </a:rPr>
              <a:t>vế 1:</a:t>
            </a:r>
            <a:r>
              <a:rPr lang="vi-VN" altLang="en-US" sz="4320" b="1" dirty="0">
                <a:solidFill>
                  <a:srgbClr val="FF0000"/>
                </a:solidFill>
                <a:latin typeface="Times New Roman" panose="02020603050405020304" pitchFamily="18" charset="0"/>
                <a:cs typeface="Times New Roman" pitchFamily="18" charset="0"/>
              </a:rPr>
              <a:t> </a:t>
            </a:r>
            <a:r>
              <a:rPr lang="vi-VN" altLang="en-US" sz="4320" b="1" dirty="0">
                <a:latin typeface="Times New Roman" panose="02020603050405020304" pitchFamily="18" charset="0"/>
                <a:cs typeface="Times New Roman" pitchFamily="18" charset="0"/>
              </a:rPr>
              <a:t>chỉ kết quả;</a:t>
            </a:r>
            <a:r>
              <a:rPr lang="vi-VN" altLang="en-US" sz="4320" b="1" dirty="0">
                <a:solidFill>
                  <a:srgbClr val="FF0000"/>
                </a:solidFill>
                <a:latin typeface="Times New Roman" panose="02020603050405020304" pitchFamily="18" charset="0"/>
                <a:cs typeface="Times New Roman" pitchFamily="18" charset="0"/>
              </a:rPr>
              <a:t> </a:t>
            </a:r>
            <a:r>
              <a:rPr lang="vi-VN" altLang="en-US" sz="4320" b="1" dirty="0">
                <a:solidFill>
                  <a:srgbClr val="0000FF"/>
                </a:solidFill>
                <a:latin typeface="Times New Roman" panose="02020603050405020304" pitchFamily="18" charset="0"/>
                <a:cs typeface="Times New Roman" pitchFamily="18" charset="0"/>
              </a:rPr>
              <a:t>vế 2,</a:t>
            </a:r>
            <a:r>
              <a:rPr lang="en-US" altLang="en-US" sz="4320" b="1" dirty="0">
                <a:solidFill>
                  <a:srgbClr val="0000FF"/>
                </a:solidFill>
                <a:latin typeface="Times New Roman" panose="02020603050405020304" pitchFamily="18" charset="0"/>
                <a:cs typeface="Times New Roman" pitchFamily="18" charset="0"/>
              </a:rPr>
              <a:t> </a:t>
            </a:r>
            <a:r>
              <a:rPr lang="vi-VN" altLang="en-US" sz="4320" b="1" dirty="0">
                <a:solidFill>
                  <a:srgbClr val="0000FF"/>
                </a:solidFill>
                <a:latin typeface="Times New Roman" panose="02020603050405020304" pitchFamily="18" charset="0"/>
                <a:cs typeface="Times New Roman" pitchFamily="18" charset="0"/>
              </a:rPr>
              <a:t>3:</a:t>
            </a:r>
            <a:r>
              <a:rPr lang="vi-VN" altLang="en-US" sz="4320" b="1" dirty="0">
                <a:solidFill>
                  <a:srgbClr val="FF0000"/>
                </a:solidFill>
                <a:latin typeface="Times New Roman" panose="02020603050405020304" pitchFamily="18" charset="0"/>
                <a:cs typeface="Times New Roman" pitchFamily="18" charset="0"/>
              </a:rPr>
              <a:t> </a:t>
            </a:r>
            <a:r>
              <a:rPr lang="vi-VN" altLang="en-US" sz="4320" b="1" dirty="0">
                <a:latin typeface="Times New Roman" panose="02020603050405020304" pitchFamily="18" charset="0"/>
                <a:cs typeface="Times New Roman" pitchFamily="18" charset="0"/>
              </a:rPr>
              <a:t>chỉ nguyên nhân)</a:t>
            </a:r>
            <a:endParaRPr lang="en-US" altLang="en-US" sz="4320" b="1" dirty="0">
              <a:latin typeface="Times New Roman" pitchFamily="18" charset="0"/>
              <a:cs typeface="Times New Roman" pitchFamily="18" charset="0"/>
            </a:endParaRPr>
          </a:p>
        </p:txBody>
      </p:sp>
    </p:spTree>
    <p:extLst>
      <p:ext uri="{BB962C8B-B14F-4D97-AF65-F5344CB8AC3E}">
        <p14:creationId xmlns:p14="http://schemas.microsoft.com/office/powerpoint/2010/main" val="252727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randombar(horizontal)">
                                      <p:cBhvr>
                                        <p:cTn id="38" dur="500"/>
                                        <p:tgtEl>
                                          <p:spTgt spid="18"/>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randombar(horizontal)">
                                      <p:cBhvr>
                                        <p:cTn id="41" dur="500"/>
                                        <p:tgtEl>
                                          <p:spTgt spid="19"/>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animBg="1"/>
      <p:bldP spid="13" grpId="0" animBg="1"/>
      <p:bldP spid="14" grpId="0"/>
      <p:bldP spid="15" grpId="0"/>
      <p:bldP spid="16" grpId="0" animBg="1"/>
      <p:bldP spid="17" grpId="0" animBg="1"/>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65386"/>
            <a:ext cx="12192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704764"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7" name="文本框 4">
            <a:extLst>
              <a:ext uri="{FF2B5EF4-FFF2-40B4-BE49-F238E27FC236}">
                <a16:creationId xmlns:a16="http://schemas.microsoft.com/office/drawing/2014/main" id="{36513CCE-40F2-4D3A-8599-739059C871CA}"/>
              </a:ext>
            </a:extLst>
          </p:cNvPr>
          <p:cNvSpPr txBox="1"/>
          <p:nvPr/>
        </p:nvSpPr>
        <p:spPr>
          <a:xfrm>
            <a:off x="2225066" y="171093"/>
            <a:ext cx="8406540" cy="1015663"/>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a:r>
              <a:rPr lang="en-US" altLang="zh-CN" sz="6000" b="1" dirty="0" err="1">
                <a:solidFill>
                  <a:srgbClr val="FF0000"/>
                </a:solidFill>
                <a:latin typeface="Times New Roman" pitchFamily="18" charset="0"/>
                <a:ea typeface="微软雅黑" pitchFamily="34" charset="-122"/>
                <a:cs typeface="Times New Roman" pitchFamily="18" charset="0"/>
              </a:rPr>
              <a:t>Nội</a:t>
            </a:r>
            <a:r>
              <a:rPr lang="en-US" altLang="zh-CN" sz="6000" b="1" dirty="0">
                <a:solidFill>
                  <a:srgbClr val="FF0000"/>
                </a:solidFill>
                <a:latin typeface="Times New Roman" pitchFamily="18" charset="0"/>
                <a:ea typeface="微软雅黑" pitchFamily="34" charset="-122"/>
                <a:cs typeface="Times New Roman" pitchFamily="18" charset="0"/>
              </a:rPr>
              <a:t> dung </a:t>
            </a:r>
            <a:r>
              <a:rPr lang="en-US" altLang="zh-CN" sz="6000" b="1" dirty="0" err="1">
                <a:solidFill>
                  <a:srgbClr val="FF0000"/>
                </a:solidFill>
                <a:latin typeface="Times New Roman" pitchFamily="18" charset="0"/>
                <a:ea typeface="微软雅黑" pitchFamily="34" charset="-122"/>
                <a:cs typeface="Times New Roman" pitchFamily="18" charset="0"/>
              </a:rPr>
              <a:t>cần</a:t>
            </a:r>
            <a:r>
              <a:rPr lang="en-US" altLang="zh-CN" sz="6000" b="1" dirty="0">
                <a:solidFill>
                  <a:srgbClr val="FF0000"/>
                </a:solidFill>
                <a:latin typeface="Times New Roman" pitchFamily="18" charset="0"/>
                <a:ea typeface="微软雅黑" pitchFamily="34" charset="-122"/>
                <a:cs typeface="Times New Roman" pitchFamily="18" charset="0"/>
              </a:rPr>
              <a:t> </a:t>
            </a:r>
            <a:r>
              <a:rPr lang="en-US" altLang="zh-CN" sz="6000" b="1" dirty="0" err="1">
                <a:solidFill>
                  <a:srgbClr val="FF0000"/>
                </a:solidFill>
                <a:latin typeface="Times New Roman" pitchFamily="18" charset="0"/>
                <a:ea typeface="微软雅黑" pitchFamily="34" charset="-122"/>
                <a:cs typeface="Times New Roman" pitchFamily="18" charset="0"/>
              </a:rPr>
              <a:t>nắm</a:t>
            </a:r>
            <a:r>
              <a:rPr lang="en-US" altLang="zh-CN" sz="6000" b="1" dirty="0">
                <a:solidFill>
                  <a:srgbClr val="FF0000"/>
                </a:solidFill>
                <a:latin typeface="Times New Roman" pitchFamily="18" charset="0"/>
                <a:ea typeface="微软雅黑" pitchFamily="34" charset="-122"/>
                <a:cs typeface="Times New Roman" pitchFamily="18" charset="0"/>
              </a:rPr>
              <a:t> </a:t>
            </a:r>
            <a:endParaRPr lang="zh-CN" altLang="en-US" sz="6000" b="1" dirty="0">
              <a:solidFill>
                <a:srgbClr val="FF0000"/>
              </a:solidFill>
              <a:latin typeface="Times New Roman" pitchFamily="18" charset="0"/>
              <a:ea typeface="微软雅黑" pitchFamily="34" charset="-122"/>
              <a:cs typeface="Times New Roman" pitchFamily="18" charset="0"/>
            </a:endParaRPr>
          </a:p>
        </p:txBody>
      </p:sp>
      <p:sp>
        <p:nvSpPr>
          <p:cNvPr id="19" name="文本框 13">
            <a:extLst>
              <a:ext uri="{FF2B5EF4-FFF2-40B4-BE49-F238E27FC236}">
                <a16:creationId xmlns:a16="http://schemas.microsoft.com/office/drawing/2014/main" id="{7FAE770C-BC73-43BD-BF64-E176DCE15AC6}"/>
              </a:ext>
            </a:extLst>
          </p:cNvPr>
          <p:cNvSpPr txBox="1">
            <a:spLocks noChangeArrowheads="1"/>
          </p:cNvSpPr>
          <p:nvPr/>
        </p:nvSpPr>
        <p:spPr bwMode="auto">
          <a:xfrm>
            <a:off x="2095212" y="1106674"/>
            <a:ext cx="7889705" cy="769441"/>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I.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Đặc</a:t>
            </a: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điểm</a:t>
            </a: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của</a:t>
            </a: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câu</a:t>
            </a: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ghép</a:t>
            </a:r>
            <a:endParaRPr lang="zh-CN" altLang="en-US" sz="4400" b="1" dirty="0">
              <a:latin typeface="Times New Roman" pitchFamily="18" charset="0"/>
              <a:ea typeface="微软雅黑" pitchFamily="34" charset="-122"/>
              <a:cs typeface="Times New Roman" pitchFamily="18" charset="0"/>
            </a:endParaRPr>
          </a:p>
        </p:txBody>
      </p:sp>
      <p:sp>
        <p:nvSpPr>
          <p:cNvPr id="20" name="文本框 14">
            <a:extLst>
              <a:ext uri="{FF2B5EF4-FFF2-40B4-BE49-F238E27FC236}">
                <a16:creationId xmlns:a16="http://schemas.microsoft.com/office/drawing/2014/main" id="{9C883E94-954E-4456-8E10-BB47AE070BA1}"/>
              </a:ext>
            </a:extLst>
          </p:cNvPr>
          <p:cNvSpPr txBox="1">
            <a:spLocks noChangeArrowheads="1"/>
          </p:cNvSpPr>
          <p:nvPr/>
        </p:nvSpPr>
        <p:spPr bwMode="auto">
          <a:xfrm>
            <a:off x="1805011" y="2065620"/>
            <a:ext cx="6363174" cy="769441"/>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II.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Cách</a:t>
            </a: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nối</a:t>
            </a: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các</a:t>
            </a: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vế</a:t>
            </a: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câu</a:t>
            </a:r>
            <a:endParaRPr lang="zh-CN" altLang="en-US" sz="4400" b="1" dirty="0">
              <a:latin typeface="Times New Roman" pitchFamily="18" charset="0"/>
              <a:ea typeface="微软雅黑" pitchFamily="34" charset="-122"/>
              <a:cs typeface="Times New Roman" pitchFamily="18" charset="0"/>
            </a:endParaRPr>
          </a:p>
        </p:txBody>
      </p:sp>
      <p:sp>
        <p:nvSpPr>
          <p:cNvPr id="21" name="文本框 15">
            <a:extLst>
              <a:ext uri="{FF2B5EF4-FFF2-40B4-BE49-F238E27FC236}">
                <a16:creationId xmlns:a16="http://schemas.microsoft.com/office/drawing/2014/main" id="{F9B470C6-659A-4ACE-9D89-BA75A90CB585}"/>
              </a:ext>
            </a:extLst>
          </p:cNvPr>
          <p:cNvSpPr txBox="1">
            <a:spLocks noChangeArrowheads="1"/>
          </p:cNvSpPr>
          <p:nvPr/>
        </p:nvSpPr>
        <p:spPr bwMode="auto">
          <a:xfrm>
            <a:off x="990198" y="4044646"/>
            <a:ext cx="3724367" cy="769441"/>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IV</a:t>
            </a:r>
            <a:r>
              <a:rPr lang="en-US" altLang="zh-CN" sz="4400" b="1" dirty="0" smtClean="0">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smtClean="0">
                <a:latin typeface="Times New Roman" pitchFamily="18" charset="0"/>
                <a:ea typeface="微软雅黑" pitchFamily="34" charset="-122"/>
                <a:cs typeface="Times New Roman" pitchFamily="18" charset="0"/>
                <a:sym typeface="微软雅黑" panose="020B0503020204020204" pitchFamily="34" charset="-122"/>
              </a:rPr>
              <a:t>Luyện</a:t>
            </a:r>
            <a:r>
              <a:rPr lang="en-US" altLang="zh-CN" sz="4400" b="1" dirty="0" smtClean="0">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tập</a:t>
            </a:r>
            <a:endParaRPr lang="zh-CN" altLang="en-US" sz="4400" b="1" dirty="0">
              <a:latin typeface="Times New Roman" pitchFamily="18" charset="0"/>
              <a:ea typeface="微软雅黑" pitchFamily="34" charset="-122"/>
              <a:cs typeface="Times New Roman" pitchFamily="18" charset="0"/>
            </a:endParaRPr>
          </a:p>
        </p:txBody>
      </p:sp>
      <p:sp>
        <p:nvSpPr>
          <p:cNvPr id="18" name="文本框 14">
            <a:extLst>
              <a:ext uri="{FF2B5EF4-FFF2-40B4-BE49-F238E27FC236}">
                <a16:creationId xmlns:a16="http://schemas.microsoft.com/office/drawing/2014/main" id="{9C883E94-954E-4456-8E10-BB47AE070BA1}"/>
              </a:ext>
            </a:extLst>
          </p:cNvPr>
          <p:cNvSpPr txBox="1">
            <a:spLocks noChangeArrowheads="1"/>
          </p:cNvSpPr>
          <p:nvPr/>
        </p:nvSpPr>
        <p:spPr bwMode="auto">
          <a:xfrm>
            <a:off x="828610" y="3027752"/>
            <a:ext cx="10005457" cy="769441"/>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III.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Quan</a:t>
            </a: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hệ</a:t>
            </a: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 ý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nghĩa</a:t>
            </a: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giữa</a:t>
            </a: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các</a:t>
            </a: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vế</a:t>
            </a:r>
            <a:r>
              <a:rPr lang="en-US" altLang="zh-CN" sz="4400" b="1" dirty="0">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a:latin typeface="Times New Roman" pitchFamily="18" charset="0"/>
                <a:ea typeface="微软雅黑" pitchFamily="34" charset="-122"/>
                <a:cs typeface="Times New Roman" pitchFamily="18" charset="0"/>
                <a:sym typeface="微软雅黑" panose="020B0503020204020204" pitchFamily="34" charset="-122"/>
              </a:rPr>
              <a:t>câu</a:t>
            </a:r>
            <a:endParaRPr lang="zh-CN" altLang="en-US" sz="4400" b="1" dirty="0">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1136556026"/>
      </p:ext>
    </p:extLst>
  </p:cSld>
  <p:clrMapOvr>
    <a:masterClrMapping/>
  </p:clrMapOvr>
  <mc:AlternateContent xmlns:mc="http://schemas.openxmlformats.org/markup-compatibility/2006" xmlns:p14="http://schemas.microsoft.com/office/powerpoint/2010/main">
    <mc:Choice Requires="p14">
      <p:transition spd="slow" p14:dur="2000" advTm="101"/>
    </mc:Choice>
    <mc:Fallback xmlns="">
      <p:transition spd="slow" advTm="1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P spid="21"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702C-9C8D-4192-B521-B082B72C3EA9}"/>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1ADB729-EC85-4CB4-AF56-C413394CE258}"/>
              </a:ext>
            </a:extLst>
          </p:cNvPr>
          <p:cNvSpPr/>
          <p:nvPr/>
        </p:nvSpPr>
        <p:spPr>
          <a:xfrm>
            <a:off x="436728" y="677478"/>
            <a:ext cx="10126639" cy="1865126"/>
          </a:xfrm>
          <a:prstGeom prst="rect">
            <a:avLst/>
          </a:prstGeom>
        </p:spPr>
        <p:txBody>
          <a:bodyPr wrap="square">
            <a:spAutoFit/>
          </a:bodyPr>
          <a:lstStyle/>
          <a:p>
            <a:pPr algn="ctr"/>
            <a:r>
              <a:rPr lang="en-US" altLang="en-US" sz="5760" b="1" dirty="0" err="1">
                <a:solidFill>
                  <a:srgbClr val="FF0000"/>
                </a:solidFill>
                <a:latin typeface="Times New Roman" panose="02020603050405020304" pitchFamily="18" charset="0"/>
                <a:cs typeface="Times New Roman" panose="02020603050405020304" pitchFamily="18" charset="0"/>
              </a:rPr>
              <a:t>Xác</a:t>
            </a:r>
            <a:r>
              <a:rPr lang="en-US" altLang="en-US" sz="5760" b="1" dirty="0">
                <a:solidFill>
                  <a:srgbClr val="FF0000"/>
                </a:solidFill>
                <a:latin typeface="Times New Roman" panose="02020603050405020304" pitchFamily="18" charset="0"/>
                <a:cs typeface="Times New Roman" panose="02020603050405020304" pitchFamily="18" charset="0"/>
              </a:rPr>
              <a:t> </a:t>
            </a:r>
            <a:r>
              <a:rPr lang="en-US" altLang="en-US" sz="5760" b="1" dirty="0" err="1">
                <a:solidFill>
                  <a:srgbClr val="FF0000"/>
                </a:solidFill>
                <a:latin typeface="Times New Roman" panose="02020603050405020304" pitchFamily="18" charset="0"/>
                <a:cs typeface="Times New Roman" panose="02020603050405020304" pitchFamily="18" charset="0"/>
              </a:rPr>
              <a:t>định</a:t>
            </a:r>
            <a:r>
              <a:rPr lang="vi-VN" altLang="en-US" sz="5760" b="1" dirty="0">
                <a:solidFill>
                  <a:srgbClr val="FF0000"/>
                </a:solidFill>
                <a:latin typeface="Times New Roman" panose="02020603050405020304" pitchFamily="18" charset="0"/>
                <a:cs typeface="Times New Roman" panose="02020603050405020304" pitchFamily="18" charset="0"/>
              </a:rPr>
              <a:t> quan hệ ý nghĩa giữa các vế trong câu ghép sau</a:t>
            </a:r>
            <a:endParaRPr lang="en-SG" sz="5760" b="1" dirty="0">
              <a:solidFill>
                <a:srgbClr val="FF0000"/>
              </a:solidFill>
              <a:latin typeface="Times New Roman" pitchFamily="18" charset="0"/>
              <a:cs typeface="Times New Roman" pitchFamily="18" charset="0"/>
            </a:endParaRPr>
          </a:p>
        </p:txBody>
      </p:sp>
      <p:pic>
        <p:nvPicPr>
          <p:cNvPr id="6"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975212"/>
            <a:ext cx="5704764" cy="3882788"/>
          </a:xfrm>
          <a:prstGeom prst="rect">
            <a:avLst/>
          </a:prstGeom>
        </p:spPr>
      </p:pic>
      <p:pic>
        <p:nvPicPr>
          <p:cNvPr id="7" name="图片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886417" y="3370211"/>
            <a:ext cx="4305583" cy="3487789"/>
          </a:xfrm>
          <a:prstGeom prst="rect">
            <a:avLst/>
          </a:prstGeom>
        </p:spPr>
      </p:pic>
    </p:spTree>
    <p:extLst>
      <p:ext uri="{BB962C8B-B14F-4D97-AF65-F5344CB8AC3E}">
        <p14:creationId xmlns:p14="http://schemas.microsoft.com/office/powerpoint/2010/main" val="146120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DFB1E9-73BA-419C-8F2F-BF2EBA95C3D9}"/>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E8B79EE-0BF9-416B-8654-ADF7D697F79B}"/>
              </a:ext>
            </a:extLst>
          </p:cNvPr>
          <p:cNvSpPr>
            <a:spLocks noChangeArrowheads="1"/>
          </p:cNvSpPr>
          <p:nvPr/>
        </p:nvSpPr>
        <p:spPr bwMode="auto">
          <a:xfrm>
            <a:off x="48678" y="-21437"/>
            <a:ext cx="12056887" cy="691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20000"/>
              </a:lnSpc>
              <a:spcBef>
                <a:spcPct val="0"/>
              </a:spcBef>
              <a:buFontTx/>
              <a:buNone/>
            </a:pPr>
            <a:r>
              <a:rPr lang="en-SG" altLang="en-US" sz="3600" b="1" dirty="0">
                <a:latin typeface="Times New Roman" panose="02020603050405020304" pitchFamily="18" charset="0"/>
                <a:cs typeface="Times New Roman" panose="02020603050405020304" pitchFamily="18" charset="0"/>
              </a:rPr>
              <a:t>a</a:t>
            </a:r>
            <a:r>
              <a:rPr lang="vi-VN" altLang="en-US" sz="3600" b="1" i="1" dirty="0">
                <a:latin typeface="Times New Roman" panose="02020603050405020304" pitchFamily="18" charset="0"/>
                <a:cs typeface="Times New Roman" panose="02020603050405020304" pitchFamily="18" charset="0"/>
              </a:rPr>
              <a: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những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chị</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ấy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đẹp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chị</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ấy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còn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giỏi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giang</a:t>
            </a:r>
            <a:r>
              <a:rPr lang="en-US" altLang="en-US" sz="3600" b="1" dirty="0">
                <a:latin typeface="Times New Roman" panose="02020603050405020304" pitchFamily="18" charset="0"/>
                <a:cs typeface="Times New Roman" panose="02020603050405020304" pitchFamily="18" charset="0"/>
              </a:rPr>
              <a:t>.</a:t>
            </a:r>
            <a:endParaRPr lang="en-SG" altLang="en-US" sz="36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Bef>
                <a:spcPct val="0"/>
              </a:spcBef>
              <a:buNone/>
            </a:pPr>
            <a:r>
              <a:rPr lang="en-SG" altLang="en-US" sz="3600" b="1" dirty="0">
                <a:latin typeface="Times New Roman" panose="02020603050405020304" pitchFamily="18" charset="0"/>
                <a:cs typeface="Calibri" panose="020F0502020204030204" pitchFamily="34" charset="0"/>
              </a:rPr>
              <a:t>b</a:t>
            </a:r>
            <a:r>
              <a:rPr lang="vi-VN" altLang="en-US" sz="3600" b="1" i="1" dirty="0">
                <a:latin typeface="Times New Roman" panose="02020603050405020304" pitchFamily="18" charset="0"/>
                <a:cs typeface="Calibri" panose="020F0502020204030204" pitchFamily="34" charset="0"/>
              </a:rPr>
              <a:t>.</a:t>
            </a:r>
            <a:r>
              <a:rPr lang="en-US" altLang="en-US" sz="3600" b="1" i="1" dirty="0">
                <a:latin typeface="Times New Roman" panose="02020603050405020304" pitchFamily="18" charset="0"/>
                <a:cs typeface="Calibri" panose="020F0502020204030204" pitchFamily="34" charset="0"/>
              </a:rPr>
              <a:t> </a:t>
            </a:r>
            <a:r>
              <a:rPr lang="en-SG" altLang="en-US" sz="3600" b="1" dirty="0" err="1">
                <a:latin typeface="Times New Roman" panose="02020603050405020304" pitchFamily="18" charset="0"/>
                <a:cs typeface="Times New Roman" panose="02020603050405020304" pitchFamily="18" charset="0"/>
              </a:rPr>
              <a:t>Vì</a:t>
            </a:r>
            <a:r>
              <a:rPr lang="en-SG" altLang="en-US" sz="3600" b="1" dirty="0">
                <a:latin typeface="Times New Roman" panose="02020603050405020304" pitchFamily="18" charset="0"/>
                <a:cs typeface="Times New Roman" panose="02020603050405020304" pitchFamily="18" charset="0"/>
              </a:rPr>
              <a:t> </a:t>
            </a:r>
            <a:r>
              <a:rPr lang="en-SG" altLang="en-US" sz="3600" b="1" dirty="0" err="1">
                <a:latin typeface="Times New Roman" panose="02020603050405020304" pitchFamily="18" charset="0"/>
                <a:cs typeface="Times New Roman" panose="02020603050405020304" pitchFamily="18" charset="0"/>
              </a:rPr>
              <a:t>trời</a:t>
            </a:r>
            <a:r>
              <a:rPr lang="en-SG" altLang="en-US" sz="3600" b="1" dirty="0">
                <a:latin typeface="Times New Roman" panose="02020603050405020304" pitchFamily="18" charset="0"/>
                <a:cs typeface="Times New Roman" panose="02020603050405020304" pitchFamily="18" charset="0"/>
              </a:rPr>
              <a:t> </a:t>
            </a:r>
            <a:r>
              <a:rPr lang="en-SG" altLang="en-US" sz="3600" b="1" dirty="0" err="1">
                <a:latin typeface="Times New Roman" panose="02020603050405020304" pitchFamily="18" charset="0"/>
                <a:cs typeface="Times New Roman" panose="02020603050405020304" pitchFamily="18" charset="0"/>
              </a:rPr>
              <a:t>mưa</a:t>
            </a:r>
            <a:r>
              <a:rPr lang="en-SG" altLang="en-US" sz="3600" b="1" dirty="0">
                <a:latin typeface="Times New Roman" panose="02020603050405020304" pitchFamily="18" charset="0"/>
                <a:cs typeface="Times New Roman" panose="02020603050405020304" pitchFamily="18" charset="0"/>
              </a:rPr>
              <a:t> </a:t>
            </a:r>
            <a:r>
              <a:rPr lang="en-SG" altLang="en-US" sz="3600" b="1" dirty="0" err="1">
                <a:latin typeface="Times New Roman" panose="02020603050405020304" pitchFamily="18" charset="0"/>
                <a:cs typeface="Times New Roman" panose="02020603050405020304" pitchFamily="18" charset="0"/>
              </a:rPr>
              <a:t>nên</a:t>
            </a:r>
            <a:r>
              <a:rPr lang="en-SG" altLang="en-US" sz="3600" b="1" dirty="0">
                <a:latin typeface="Times New Roman" panose="02020603050405020304" pitchFamily="18" charset="0"/>
                <a:cs typeface="Times New Roman" panose="02020603050405020304" pitchFamily="18" charset="0"/>
              </a:rPr>
              <a:t> </a:t>
            </a:r>
            <a:r>
              <a:rPr lang="en-SG" altLang="en-US" sz="3600" b="1" dirty="0" err="1">
                <a:latin typeface="Times New Roman" panose="02020603050405020304" pitchFamily="18" charset="0"/>
                <a:cs typeface="Times New Roman" panose="02020603050405020304" pitchFamily="18" charset="0"/>
              </a:rPr>
              <a:t>đường</a:t>
            </a:r>
            <a:r>
              <a:rPr lang="en-SG" altLang="en-US" sz="3600" b="1" dirty="0">
                <a:latin typeface="Times New Roman" panose="02020603050405020304" pitchFamily="18" charset="0"/>
                <a:cs typeface="Times New Roman" panose="02020603050405020304" pitchFamily="18" charset="0"/>
              </a:rPr>
              <a:t> </a:t>
            </a:r>
            <a:r>
              <a:rPr lang="en-SG" altLang="en-US" sz="3600" b="1" dirty="0" err="1">
                <a:latin typeface="Times New Roman" panose="02020603050405020304" pitchFamily="18" charset="0"/>
                <a:cs typeface="Times New Roman" panose="02020603050405020304" pitchFamily="18" charset="0"/>
              </a:rPr>
              <a:t>trơn</a:t>
            </a:r>
            <a:r>
              <a:rPr lang="en-SG" altLang="en-US" sz="3600" b="1" dirty="0">
                <a:latin typeface="Times New Roman" panose="02020603050405020304" pitchFamily="18" charset="0"/>
                <a:cs typeface="Times New Roman" panose="02020603050405020304" pitchFamily="18" charset="0"/>
              </a:rPr>
              <a:t>.</a:t>
            </a:r>
            <a:endParaRPr lang="en-US" altLang="en-US" sz="3600" b="1" dirty="0">
              <a:solidFill>
                <a:srgbClr val="FF0000"/>
              </a:solidFill>
              <a:latin typeface="Times New Roman" panose="02020603050405020304" pitchFamily="18" charset="0"/>
            </a:endParaRPr>
          </a:p>
          <a:p>
            <a:pPr algn="just" eaLnBrk="1" hangingPunct="1">
              <a:lnSpc>
                <a:spcPct val="120000"/>
              </a:lnSpc>
              <a:spcBef>
                <a:spcPct val="0"/>
              </a:spcBef>
              <a:buFontTx/>
              <a:buNone/>
            </a:pPr>
            <a:r>
              <a:rPr lang="en-US" altLang="en-US" sz="3600" b="1" dirty="0">
                <a:latin typeface="Times New Roman" panose="02020603050405020304" pitchFamily="18" charset="0"/>
                <a:cs typeface="Times New Roman" panose="02020603050405020304" pitchFamily="18" charset="0"/>
              </a:rPr>
              <a:t>c. </a:t>
            </a:r>
            <a:r>
              <a:rPr lang="en-US" altLang="en-US" sz="3600" b="1" dirty="0" err="1">
                <a:latin typeface="Times New Roman" panose="02020603050405020304" pitchFamily="18" charset="0"/>
                <a:cs typeface="Times New Roman" panose="02020603050405020304" pitchFamily="18" charset="0"/>
              </a:rPr>
              <a:t>Bạn</a:t>
            </a:r>
            <a:r>
              <a:rPr lang="en-US" altLang="en-US" sz="3600" b="1" dirty="0">
                <a:latin typeface="Times New Roman" panose="02020603050405020304" pitchFamily="18" charset="0"/>
                <a:cs typeface="Calibri" panose="020F0502020204030204" pitchFamily="34" charset="0"/>
              </a:rPr>
              <a:t> </a:t>
            </a:r>
            <a:r>
              <a:rPr lang="en-US" altLang="en-US" sz="3600" b="1" dirty="0" err="1">
                <a:latin typeface="Times New Roman" panose="02020603050405020304" pitchFamily="18" charset="0"/>
                <a:cs typeface="Calibri" panose="020F0502020204030204" pitchFamily="34" charset="0"/>
              </a:rPr>
              <a:t>đọc</a:t>
            </a:r>
            <a:r>
              <a:rPr lang="en-US" altLang="en-US" sz="3600" b="1" dirty="0">
                <a:latin typeface="Times New Roman" panose="02020603050405020304" pitchFamily="18" charset="0"/>
                <a:cs typeface="Calibri" panose="020F0502020204030204" pitchFamily="34" charset="0"/>
              </a:rPr>
              <a:t> hay </a:t>
            </a:r>
            <a:r>
              <a:rPr lang="en-US" altLang="en-US" sz="3600" b="1" dirty="0" err="1">
                <a:latin typeface="Times New Roman" panose="02020603050405020304" pitchFamily="18" charset="0"/>
                <a:cs typeface="Calibri" panose="020F0502020204030204" pitchFamily="34" charset="0"/>
              </a:rPr>
              <a:t>tôi</a:t>
            </a:r>
            <a:r>
              <a:rPr lang="en-US" altLang="en-US" sz="3600" b="1" dirty="0">
                <a:latin typeface="Times New Roman" panose="02020603050405020304" pitchFamily="18" charset="0"/>
                <a:cs typeface="Calibri" panose="020F0502020204030204" pitchFamily="34" charset="0"/>
              </a:rPr>
              <a:t> </a:t>
            </a:r>
            <a:r>
              <a:rPr lang="en-US" altLang="en-US" sz="3600" b="1" dirty="0" err="1">
                <a:latin typeface="Times New Roman" panose="02020603050405020304" pitchFamily="18" charset="0"/>
                <a:cs typeface="Calibri" panose="020F0502020204030204" pitchFamily="34" charset="0"/>
              </a:rPr>
              <a:t>đọc</a:t>
            </a:r>
            <a:r>
              <a:rPr lang="en-US" altLang="en-US" sz="3600" b="1" dirty="0">
                <a:latin typeface="Times New Roman" panose="02020603050405020304" pitchFamily="18" charset="0"/>
                <a:cs typeface="Calibri" panose="020F0502020204030204" pitchFamily="34" charset="0"/>
              </a:rPr>
              <a:t>?</a:t>
            </a:r>
            <a:r>
              <a:rPr lang="en-US" altLang="en-US" sz="3600" b="1" i="1" dirty="0">
                <a:latin typeface="Times New Roman" panose="02020603050405020304" pitchFamily="18" charset="0"/>
                <a:cs typeface="Calibri" panose="020F0502020204030204" pitchFamily="34" charset="0"/>
              </a:rPr>
              <a:t>  </a:t>
            </a:r>
            <a:r>
              <a:rPr lang="en-US" altLang="en-US" sz="3600" b="1" dirty="0">
                <a:solidFill>
                  <a:srgbClr val="FF0000"/>
                </a:solidFill>
                <a:latin typeface="Times New Roman" panose="02020603050405020304" pitchFamily="18" charset="0"/>
                <a:cs typeface="Times New Roman" panose="02020603050405020304" pitchFamily="18" charset="0"/>
              </a:rPr>
              <a:t>       </a:t>
            </a:r>
            <a:endParaRPr lang="en-US" altLang="en-US" sz="3600" b="1" dirty="0">
              <a:latin typeface="Times New Roman" panose="02020603050405020304" pitchFamily="18" charset="0"/>
              <a:cs typeface="Times New Roman" panose="02020603050405020304" pitchFamily="18" charset="0"/>
            </a:endParaRPr>
          </a:p>
          <a:p>
            <a:pPr algn="just" eaLnBrk="1" hangingPunct="1">
              <a:lnSpc>
                <a:spcPct val="120000"/>
              </a:lnSpc>
              <a:spcBef>
                <a:spcPct val="0"/>
              </a:spcBef>
              <a:buFontTx/>
              <a:buNone/>
            </a:pPr>
            <a:r>
              <a:rPr lang="en-US" altLang="en-US" sz="3600" b="1" dirty="0">
                <a:latin typeface="Times New Roman" panose="02020603050405020304" pitchFamily="18" charset="0"/>
                <a:cs typeface="Times New Roman" panose="02020603050405020304" pitchFamily="18" charset="0"/>
              </a:rPr>
              <a:t>d. </a:t>
            </a:r>
            <a:r>
              <a:rPr lang="en-US" altLang="en-US" sz="3600" b="1" dirty="0" err="1">
                <a:latin typeface="Times New Roman" panose="02020603050405020304" pitchFamily="18" charset="0"/>
                <a:cs typeface="Times New Roman" panose="02020603050405020304" pitchFamily="18" charset="0"/>
              </a:rPr>
              <a:t>Hoa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quỳnh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nở</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nghĩa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đêm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đã</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khuya</a:t>
            </a:r>
            <a:r>
              <a:rPr lang="en-US" altLang="en-US" sz="3600" b="1" dirty="0">
                <a:latin typeface="Times New Roman" panose="02020603050405020304" pitchFamily="18" charset="0"/>
                <a:cs typeface="Times New Roman" panose="02020603050405020304" pitchFamily="18" charset="0"/>
              </a:rPr>
              <a:t>. </a:t>
            </a:r>
          </a:p>
          <a:p>
            <a:pPr algn="just" eaLnBrk="1" hangingPunct="1">
              <a:lnSpc>
                <a:spcPct val="120000"/>
              </a:lnSpc>
              <a:spcBef>
                <a:spcPct val="0"/>
              </a:spcBef>
              <a:buFontTx/>
              <a:buNone/>
            </a:pPr>
            <a:r>
              <a:rPr lang="en-US" altLang="en-US" sz="3600" b="1" dirty="0">
                <a:latin typeface="Times New Roman" panose="02020603050405020304" pitchFamily="18" charset="0"/>
                <a:cs typeface="Times New Roman" panose="02020603050405020304" pitchFamily="18" charset="0"/>
              </a:rPr>
              <a:t>e. </a:t>
            </a:r>
            <a:r>
              <a:rPr lang="en-US" altLang="en-US" sz="3600" b="1" dirty="0" err="1">
                <a:latin typeface="Times New Roman" panose="02020603050405020304" pitchFamily="18" charset="0"/>
                <a:cs typeface="Times New Roman" panose="02020603050405020304" pitchFamily="18" charset="0"/>
              </a:rPr>
              <a:t>Chị</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gì</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nữa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chị</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khóc</a:t>
            </a:r>
            <a:r>
              <a:rPr lang="en-US" altLang="en-US" sz="3600" b="1" dirty="0">
                <a:latin typeface="Times New Roman" panose="02020603050405020304" pitchFamily="18" charset="0"/>
                <a:cs typeface="Times New Roman" panose="02020603050405020304" pitchFamily="18" charset="0"/>
              </a:rPr>
              <a:t>.</a:t>
            </a:r>
          </a:p>
          <a:p>
            <a:pPr algn="just">
              <a:lnSpc>
                <a:spcPct val="120000"/>
              </a:lnSpc>
              <a:spcBef>
                <a:spcPct val="0"/>
              </a:spcBef>
              <a:buNone/>
            </a:pPr>
            <a:r>
              <a:rPr lang="en-US" altLang="en-US" sz="3600" b="1" dirty="0">
                <a:latin typeface="Times New Roman" panose="02020603050405020304" pitchFamily="18" charset="0"/>
                <a:cs typeface="Times New Roman" panose="02020603050405020304" pitchFamily="18" charset="0"/>
              </a:rPr>
              <a:t>f. </a:t>
            </a:r>
            <a:r>
              <a:rPr lang="en-US" altLang="en-US" sz="3600" b="1" dirty="0" err="1">
                <a:latin typeface="Times New Roman" panose="02020603050405020304" pitchFamily="18" charset="0"/>
                <a:cs typeface="Times New Roman" panose="02020603050405020304" pitchFamily="18" charset="0"/>
              </a:rPr>
              <a:t>Nếu</a:t>
            </a:r>
            <a:r>
              <a:rPr lang="en-US" altLang="en-US" sz="360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em</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còn</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đi</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muộn</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nữa</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thì</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cô</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cho</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nghỉ</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luôn</a:t>
            </a:r>
            <a:r>
              <a:rPr lang="en-US" altLang="en-US" sz="3840" b="1" dirty="0">
                <a:latin typeface="Times New Roman" panose="02020603050405020304" pitchFamily="18" charset="0"/>
                <a:cs typeface="Times New Roman" panose="02020603050405020304" pitchFamily="18" charset="0"/>
              </a:rPr>
              <a:t>. </a:t>
            </a:r>
          </a:p>
          <a:p>
            <a:pPr algn="just">
              <a:lnSpc>
                <a:spcPct val="120000"/>
              </a:lnSpc>
              <a:spcBef>
                <a:spcPct val="0"/>
              </a:spcBef>
              <a:buNone/>
            </a:pPr>
            <a:r>
              <a:rPr lang="en-US" altLang="en-US" sz="3600" b="1" dirty="0">
                <a:latin typeface="Times New Roman" panose="02020603050405020304" pitchFamily="18" charset="0"/>
                <a:cs typeface="Times New Roman" panose="02020603050405020304" pitchFamily="18" charset="0"/>
              </a:rPr>
              <a:t>g. </a:t>
            </a:r>
            <a:r>
              <a:rPr lang="en-US" altLang="en-US" sz="3840" b="1" dirty="0" err="1">
                <a:latin typeface="Times New Roman" panose="02020603050405020304" pitchFamily="18" charset="0"/>
                <a:cs typeface="Times New Roman" panose="02020603050405020304" pitchFamily="18" charset="0"/>
              </a:rPr>
              <a:t>Cảnh</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vật</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chung</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quanh</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tôi</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thay</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đổi</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vì</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chính</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lòng</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tôi</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đang</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có</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sự</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thay</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đổi</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lớn</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hôm</a:t>
            </a:r>
            <a:r>
              <a:rPr lang="en-US" altLang="en-US" sz="3840" b="1" dirty="0">
                <a:latin typeface="Times New Roman" panose="02020603050405020304" pitchFamily="18" charset="0"/>
                <a:cs typeface="Times New Roman" panose="02020603050405020304" pitchFamily="18" charset="0"/>
              </a:rPr>
              <a:t> nay </a:t>
            </a:r>
            <a:r>
              <a:rPr lang="en-US" altLang="en-US" sz="3840" b="1" dirty="0" err="1">
                <a:latin typeface="Times New Roman" panose="02020603050405020304" pitchFamily="18" charset="0"/>
                <a:cs typeface="Times New Roman" panose="02020603050405020304" pitchFamily="18" charset="0"/>
              </a:rPr>
              <a:t>tôi</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đi</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học</a:t>
            </a:r>
            <a:endParaRPr lang="en-US" altLang="en-US" sz="3840" b="1" dirty="0">
              <a:latin typeface="Times New Roman" panose="02020603050405020304" pitchFamily="18" charset="0"/>
              <a:cs typeface="Times New Roman" panose="02020603050405020304" pitchFamily="18" charset="0"/>
            </a:endParaRPr>
          </a:p>
          <a:p>
            <a:pPr algn="just">
              <a:lnSpc>
                <a:spcPct val="120000"/>
              </a:lnSpc>
              <a:spcBef>
                <a:spcPct val="0"/>
              </a:spcBef>
              <a:buNone/>
            </a:pPr>
            <a:r>
              <a:rPr lang="en-US" altLang="en-US" sz="3600" b="1" dirty="0">
                <a:latin typeface="Times New Roman" panose="02020603050405020304" pitchFamily="18" charset="0"/>
                <a:cs typeface="Times New Roman" panose="02020603050405020304" pitchFamily="18" charset="0"/>
              </a:rPr>
              <a:t>h. </a:t>
            </a:r>
            <a:r>
              <a:rPr lang="en-US" altLang="en-US" sz="3840" b="1" dirty="0">
                <a:latin typeface="Times New Roman" panose="02020603050405020304" pitchFamily="18" charset="0"/>
                <a:cs typeface="Times New Roman" panose="02020603050405020304" pitchFamily="18" charset="0"/>
              </a:rPr>
              <a:t>Ta </a:t>
            </a:r>
            <a:r>
              <a:rPr lang="en-US" altLang="en-US" sz="3840" b="1" dirty="0" err="1">
                <a:latin typeface="Times New Roman" panose="02020603050405020304" pitchFamily="18" charset="0"/>
                <a:cs typeface="Times New Roman" panose="02020603050405020304" pitchFamily="18" charset="0"/>
              </a:rPr>
              <a:t>càng</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nhân</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nhượng</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thực</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dân</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Pháp</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càng</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lấn</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tới</a:t>
            </a:r>
            <a:r>
              <a:rPr lang="en-US" altLang="en-US" sz="3840" b="1" dirty="0">
                <a:latin typeface="Times New Roman" panose="02020603050405020304" pitchFamily="18" charset="0"/>
                <a:cs typeface="Times New Roman" panose="02020603050405020304" pitchFamily="18" charset="0"/>
              </a:rPr>
              <a:t>.</a:t>
            </a:r>
          </a:p>
          <a:p>
            <a:pPr algn="just">
              <a:lnSpc>
                <a:spcPct val="120000"/>
              </a:lnSpc>
              <a:spcBef>
                <a:spcPct val="0"/>
              </a:spcBef>
              <a:buNone/>
            </a:pPr>
            <a:r>
              <a:rPr lang="en-US" altLang="en-US" sz="3600" b="1" dirty="0" err="1">
                <a:latin typeface="Times New Roman" panose="02020603050405020304" pitchFamily="18" charset="0"/>
                <a:cs typeface="Times New Roman" panose="02020603050405020304" pitchFamily="18" charset="0"/>
              </a:rPr>
              <a:t>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Tuy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rét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vẫn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kéo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dài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mùa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xuân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đã</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đến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bên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bờ</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Lương</a:t>
            </a:r>
            <a:r>
              <a:rPr lang="en-US" alt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2155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DFB1E9-73BA-419C-8F2F-BF2EBA95C3D9}"/>
              </a:ext>
            </a:extLst>
          </p:cNvPr>
          <p:cNvPicPr>
            <a:picLocks noChangeAspect="1"/>
          </p:cNvPicPr>
          <p:nvPr/>
        </p:nvPicPr>
        <p:blipFill>
          <a:blip r:embed="rId3"/>
          <a:stretch>
            <a:fillRect/>
          </a:stretch>
        </p:blipFill>
        <p:spPr>
          <a:xfrm>
            <a:off x="13648" y="0"/>
            <a:ext cx="12192000" cy="6858000"/>
          </a:xfrm>
          <a:prstGeom prst="rect">
            <a:avLst/>
          </a:prstGeom>
        </p:spPr>
      </p:pic>
      <p:sp>
        <p:nvSpPr>
          <p:cNvPr id="3" name="Rectangle 2">
            <a:extLst>
              <a:ext uri="{FF2B5EF4-FFF2-40B4-BE49-F238E27FC236}">
                <a16:creationId xmlns:a16="http://schemas.microsoft.com/office/drawing/2014/main" id="{6E8B79EE-0BF9-416B-8654-ADF7D697F79B}"/>
              </a:ext>
            </a:extLst>
          </p:cNvPr>
          <p:cNvSpPr>
            <a:spLocks noChangeArrowheads="1"/>
          </p:cNvSpPr>
          <p:nvPr/>
        </p:nvSpPr>
        <p:spPr bwMode="auto">
          <a:xfrm>
            <a:off x="4450080" y="777240"/>
            <a:ext cx="7315200" cy="168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20000"/>
              </a:lnSpc>
              <a:spcBef>
                <a:spcPct val="0"/>
              </a:spcBef>
              <a:buFontTx/>
              <a:buNone/>
            </a:pPr>
            <a:r>
              <a:rPr lang="en-SG" altLang="en-US" sz="4320" b="1" dirty="0">
                <a:latin typeface="Times New Roman" panose="02020603050405020304" pitchFamily="18" charset="0"/>
                <a:cs typeface="Times New Roman" panose="02020603050405020304" pitchFamily="18" charset="0"/>
              </a:rPr>
              <a:t>a</a:t>
            </a:r>
            <a:r>
              <a:rPr lang="vi-VN" altLang="en-US" sz="4320" b="1" i="1" dirty="0">
                <a:latin typeface="Times New Roman" panose="02020603050405020304" pitchFamily="18" charset="0"/>
                <a:cs typeface="Times New Roman" panose="02020603050405020304" pitchFamily="18" charset="0"/>
              </a:rPr>
              <a:t>.</a:t>
            </a:r>
            <a:r>
              <a:rPr lang="en-US" altLang="en-US" sz="4320" b="1" dirty="0">
                <a:latin typeface="Times New Roman" panose="02020603050405020304" pitchFamily="18" charset="0"/>
                <a:cs typeface="Times New Roman" panose="02020603050405020304" pitchFamily="18" charset="0"/>
              </a:rPr>
              <a:t> </a:t>
            </a:r>
            <a:r>
              <a:rPr lang="en-US" altLang="en-US" sz="4320" b="1" dirty="0" err="1">
                <a:solidFill>
                  <a:srgbClr val="FF0000"/>
                </a:solidFill>
                <a:latin typeface="Times New Roman" panose="02020603050405020304" pitchFamily="18" charset="0"/>
                <a:cs typeface="Times New Roman" panose="02020603050405020304" pitchFamily="18" charset="0"/>
              </a:rPr>
              <a:t>Không</a:t>
            </a:r>
            <a:r>
              <a:rPr lang="en-US" altLang="en-US" sz="4320" b="1" dirty="0">
                <a:solidFill>
                  <a:srgbClr val="FF0000"/>
                </a:solidFill>
                <a:latin typeface="Times New Roman" panose="02020603050405020304" pitchFamily="18" charset="0"/>
                <a:cs typeface="Times New Roman" panose="02020603050405020304" pitchFamily="18" charset="0"/>
              </a:rPr>
              <a:t> </a:t>
            </a:r>
            <a:r>
              <a:rPr lang="en-US" altLang="en-US" sz="4320" b="1" dirty="0" err="1">
                <a:solidFill>
                  <a:srgbClr val="FF0000"/>
                </a:solidFill>
                <a:latin typeface="Times New Roman" panose="02020603050405020304" pitchFamily="18" charset="0"/>
                <a:cs typeface="Times New Roman" panose="02020603050405020304" pitchFamily="18" charset="0"/>
              </a:rPr>
              <a:t>những</a:t>
            </a:r>
            <a:r>
              <a:rPr lang="en-US" altLang="en-US" sz="4320" b="1" dirty="0">
                <a:solidFill>
                  <a:srgbClr val="FF0000"/>
                </a:solidFill>
                <a:latin typeface="Times New Roman" panose="02020603050405020304" pitchFamily="18" charset="0"/>
                <a:cs typeface="Times New Roman" panose="02020603050405020304" pitchFamily="18" charset="0"/>
              </a:rPr>
              <a:t> </a:t>
            </a:r>
            <a:r>
              <a:rPr lang="en-US" altLang="en-US" sz="4320" b="1" dirty="0" err="1">
                <a:latin typeface="Times New Roman" panose="02020603050405020304" pitchFamily="18" charset="0"/>
                <a:cs typeface="Times New Roman" panose="02020603050405020304" pitchFamily="18" charset="0"/>
              </a:rPr>
              <a:t>chị</a:t>
            </a:r>
            <a:r>
              <a:rPr lang="en-US" altLang="en-US" sz="4320" b="1" dirty="0">
                <a:latin typeface="Times New Roman" panose="02020603050405020304" pitchFamily="18" charset="0"/>
                <a:cs typeface="Times New Roman" panose="02020603050405020304" pitchFamily="18" charset="0"/>
              </a:rPr>
              <a:t> </a:t>
            </a:r>
            <a:r>
              <a:rPr lang="en-US" altLang="en-US" sz="4320" b="1" dirty="0" err="1">
                <a:latin typeface="Times New Roman" panose="02020603050405020304" pitchFamily="18" charset="0"/>
                <a:cs typeface="Times New Roman" panose="02020603050405020304" pitchFamily="18" charset="0"/>
              </a:rPr>
              <a:t>ấy</a:t>
            </a:r>
            <a:r>
              <a:rPr lang="en-US" altLang="en-US" sz="4320" b="1" dirty="0">
                <a:latin typeface="Times New Roman" panose="02020603050405020304" pitchFamily="18" charset="0"/>
                <a:cs typeface="Times New Roman" panose="02020603050405020304" pitchFamily="18" charset="0"/>
              </a:rPr>
              <a:t> </a:t>
            </a:r>
            <a:r>
              <a:rPr lang="en-US" altLang="en-US" sz="4320" b="1" dirty="0" err="1">
                <a:latin typeface="Times New Roman" panose="02020603050405020304" pitchFamily="18" charset="0"/>
                <a:cs typeface="Times New Roman" panose="02020603050405020304" pitchFamily="18" charset="0"/>
              </a:rPr>
              <a:t>đẹp</a:t>
            </a:r>
            <a:r>
              <a:rPr lang="en-US" altLang="en-US" sz="4320" b="1" dirty="0">
                <a:latin typeface="Times New Roman" panose="02020603050405020304" pitchFamily="18" charset="0"/>
                <a:cs typeface="Times New Roman" panose="02020603050405020304" pitchFamily="18" charset="0"/>
              </a:rPr>
              <a:t> </a:t>
            </a:r>
            <a:r>
              <a:rPr lang="en-US" altLang="en-US" sz="4320" b="1" dirty="0" err="1">
                <a:solidFill>
                  <a:srgbClr val="FF0000"/>
                </a:solidFill>
                <a:latin typeface="Times New Roman" panose="02020603050405020304" pitchFamily="18" charset="0"/>
                <a:cs typeface="Times New Roman" panose="02020603050405020304" pitchFamily="18" charset="0"/>
              </a:rPr>
              <a:t>mà</a:t>
            </a:r>
            <a:r>
              <a:rPr lang="en-US" altLang="en-US" sz="4320" b="1" dirty="0">
                <a:solidFill>
                  <a:srgbClr val="FF0000"/>
                </a:solidFill>
                <a:latin typeface="Times New Roman" panose="02020603050405020304" pitchFamily="18" charset="0"/>
                <a:cs typeface="Times New Roman" panose="02020603050405020304" pitchFamily="18" charset="0"/>
              </a:rPr>
              <a:t> </a:t>
            </a:r>
            <a:r>
              <a:rPr lang="en-US" altLang="en-US" sz="4320" b="1" dirty="0" err="1">
                <a:latin typeface="Times New Roman" panose="02020603050405020304" pitchFamily="18" charset="0"/>
                <a:cs typeface="Times New Roman" panose="02020603050405020304" pitchFamily="18" charset="0"/>
              </a:rPr>
              <a:t>chị</a:t>
            </a:r>
            <a:r>
              <a:rPr lang="en-US" altLang="en-US" sz="4320" b="1" dirty="0">
                <a:latin typeface="Times New Roman" panose="02020603050405020304" pitchFamily="18" charset="0"/>
                <a:cs typeface="Times New Roman" panose="02020603050405020304" pitchFamily="18" charset="0"/>
              </a:rPr>
              <a:t> </a:t>
            </a:r>
            <a:r>
              <a:rPr lang="en-US" altLang="en-US" sz="4320" b="1" dirty="0" err="1">
                <a:latin typeface="Times New Roman" panose="02020603050405020304" pitchFamily="18" charset="0"/>
                <a:cs typeface="Times New Roman" panose="02020603050405020304" pitchFamily="18" charset="0"/>
              </a:rPr>
              <a:t>ấy</a:t>
            </a:r>
            <a:r>
              <a:rPr lang="en-US" altLang="en-US" sz="4320" b="1" dirty="0">
                <a:latin typeface="Times New Roman" panose="02020603050405020304" pitchFamily="18" charset="0"/>
                <a:cs typeface="Times New Roman" panose="02020603050405020304" pitchFamily="18" charset="0"/>
              </a:rPr>
              <a:t> </a:t>
            </a:r>
            <a:r>
              <a:rPr lang="en-US" altLang="en-US" sz="4320" b="1" dirty="0" err="1">
                <a:latin typeface="Times New Roman" panose="02020603050405020304" pitchFamily="18" charset="0"/>
                <a:cs typeface="Times New Roman" panose="02020603050405020304" pitchFamily="18" charset="0"/>
              </a:rPr>
              <a:t>còn</a:t>
            </a:r>
            <a:r>
              <a:rPr lang="en-US" altLang="en-US" sz="4320" b="1" dirty="0">
                <a:latin typeface="Times New Roman" panose="02020603050405020304" pitchFamily="18" charset="0"/>
                <a:cs typeface="Times New Roman" panose="02020603050405020304" pitchFamily="18" charset="0"/>
              </a:rPr>
              <a:t> </a:t>
            </a:r>
            <a:r>
              <a:rPr lang="en-US" altLang="en-US" sz="4320" b="1" dirty="0" err="1">
                <a:latin typeface="Times New Roman" panose="02020603050405020304" pitchFamily="18" charset="0"/>
                <a:cs typeface="Times New Roman" panose="02020603050405020304" pitchFamily="18" charset="0"/>
              </a:rPr>
              <a:t>giỏi</a:t>
            </a:r>
            <a:r>
              <a:rPr lang="en-US" altLang="en-US" sz="4320" b="1" dirty="0">
                <a:latin typeface="Times New Roman" panose="02020603050405020304" pitchFamily="18" charset="0"/>
                <a:cs typeface="Times New Roman" panose="02020603050405020304" pitchFamily="18" charset="0"/>
              </a:rPr>
              <a:t> </a:t>
            </a:r>
            <a:r>
              <a:rPr lang="en-US" altLang="en-US" sz="4320" b="1" dirty="0" err="1">
                <a:latin typeface="Times New Roman" panose="02020603050405020304" pitchFamily="18" charset="0"/>
                <a:cs typeface="Times New Roman" panose="02020603050405020304" pitchFamily="18" charset="0"/>
              </a:rPr>
              <a:t>giang</a:t>
            </a:r>
            <a:r>
              <a:rPr lang="en-US" altLang="en-US" sz="4320" b="1" dirty="0">
                <a:latin typeface="Times New Roman" panose="02020603050405020304" pitchFamily="18" charset="0"/>
                <a:cs typeface="Times New Roman" panose="02020603050405020304" pitchFamily="18" charset="0"/>
              </a:rPr>
              <a:t>.</a:t>
            </a:r>
            <a:endParaRPr lang="en-SG" altLang="en-US" sz="432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9CD588E-8449-4C30-9B3A-87B14808A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45720"/>
            <a:ext cx="7315200" cy="7315200"/>
          </a:xfrm>
          <a:prstGeom prst="rect">
            <a:avLst/>
          </a:prstGeom>
        </p:spPr>
      </p:pic>
      <p:pic>
        <p:nvPicPr>
          <p:cNvPr id="7" name="Picture 6">
            <a:extLst>
              <a:ext uri="{FF2B5EF4-FFF2-40B4-BE49-F238E27FC236}">
                <a16:creationId xmlns:a16="http://schemas.microsoft.com/office/drawing/2014/main" id="{9076A79C-4BD1-4252-82CB-BE6808B3A7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94269">
            <a:off x="6941782" y="2645237"/>
            <a:ext cx="2086891" cy="2086891"/>
          </a:xfrm>
          <a:prstGeom prst="rect">
            <a:avLst/>
          </a:prstGeom>
        </p:spPr>
      </p:pic>
      <p:sp>
        <p:nvSpPr>
          <p:cNvPr id="8" name="Rectangle 7">
            <a:extLst>
              <a:ext uri="{FF2B5EF4-FFF2-40B4-BE49-F238E27FC236}">
                <a16:creationId xmlns:a16="http://schemas.microsoft.com/office/drawing/2014/main" id="{97971076-2B8A-4A16-91F5-930B95E1200D}"/>
              </a:ext>
            </a:extLst>
          </p:cNvPr>
          <p:cNvSpPr/>
          <p:nvPr/>
        </p:nvSpPr>
        <p:spPr>
          <a:xfrm>
            <a:off x="6037263" y="4283004"/>
            <a:ext cx="4168129" cy="757130"/>
          </a:xfrm>
          <a:prstGeom prst="rect">
            <a:avLst/>
          </a:prstGeom>
        </p:spPr>
        <p:txBody>
          <a:bodyPr wrap="none">
            <a:spAutoFit/>
          </a:bodyPr>
          <a:lstStyle/>
          <a:p>
            <a:r>
              <a:rPr lang="vi-VN" sz="4320" b="1" dirty="0">
                <a:solidFill>
                  <a:srgbClr val="0070C0"/>
                </a:solidFill>
                <a:latin typeface="Times New Roman" pitchFamily="18" charset="0"/>
                <a:cs typeface="Times New Roman" pitchFamily="18" charset="0"/>
              </a:rPr>
              <a:t>Quan hệ bổ sung</a:t>
            </a:r>
            <a:endParaRPr lang="en-SG" sz="4320" b="1" dirty="0">
              <a:solidFill>
                <a:srgbClr val="0070C0"/>
              </a:solidFill>
            </a:endParaRPr>
          </a:p>
        </p:txBody>
      </p:sp>
    </p:spTree>
    <p:extLst>
      <p:ext uri="{BB962C8B-B14F-4D97-AF65-F5344CB8AC3E}">
        <p14:creationId xmlns:p14="http://schemas.microsoft.com/office/powerpoint/2010/main" val="746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DFB1E9-73BA-419C-8F2F-BF2EBA95C3D9}"/>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E8B79EE-0BF9-416B-8654-ADF7D697F79B}"/>
              </a:ext>
            </a:extLst>
          </p:cNvPr>
          <p:cNvSpPr>
            <a:spLocks noChangeArrowheads="1"/>
          </p:cNvSpPr>
          <p:nvPr/>
        </p:nvSpPr>
        <p:spPr bwMode="auto">
          <a:xfrm>
            <a:off x="1289113" y="698304"/>
            <a:ext cx="96012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20000"/>
              </a:lnSpc>
              <a:spcBef>
                <a:spcPct val="0"/>
              </a:spcBef>
              <a:buNone/>
            </a:pPr>
            <a:r>
              <a:rPr lang="en-SG" altLang="en-US" sz="4800" b="1" dirty="0">
                <a:latin typeface="Times New Roman" panose="02020603050405020304" pitchFamily="18" charset="0"/>
                <a:cs typeface="Calibri" panose="020F0502020204030204" pitchFamily="34" charset="0"/>
              </a:rPr>
              <a:t>b</a:t>
            </a:r>
            <a:r>
              <a:rPr lang="vi-VN" altLang="en-US" sz="4800" b="1" i="1" dirty="0">
                <a:latin typeface="Times New Roman" panose="02020603050405020304" pitchFamily="18" charset="0"/>
                <a:cs typeface="Calibri" panose="020F0502020204030204" pitchFamily="34" charset="0"/>
              </a:rPr>
              <a:t>.</a:t>
            </a:r>
            <a:r>
              <a:rPr lang="en-US" altLang="en-US" sz="4800" b="1" i="1" dirty="0">
                <a:latin typeface="Times New Roman" panose="02020603050405020304" pitchFamily="18" charset="0"/>
                <a:cs typeface="Calibri" panose="020F0502020204030204" pitchFamily="34" charset="0"/>
              </a:rPr>
              <a:t> </a:t>
            </a:r>
            <a:r>
              <a:rPr lang="en-SG" altLang="en-US" sz="4800" b="1" dirty="0" err="1">
                <a:solidFill>
                  <a:srgbClr val="FF0000"/>
                </a:solidFill>
                <a:latin typeface="Times New Roman" panose="02020603050405020304" pitchFamily="18" charset="0"/>
                <a:cs typeface="Times New Roman" panose="02020603050405020304" pitchFamily="18" charset="0"/>
              </a:rPr>
              <a:t>Vì</a:t>
            </a:r>
            <a:r>
              <a:rPr lang="en-SG" altLang="en-US" sz="4800" b="1" dirty="0">
                <a:solidFill>
                  <a:srgbClr val="FF0000"/>
                </a:solidFill>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trời</a:t>
            </a:r>
            <a:r>
              <a:rPr lang="en-SG" altLang="en-US" sz="4800" b="1" dirty="0">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mưa</a:t>
            </a:r>
            <a:r>
              <a:rPr lang="en-SG" altLang="en-US" sz="4800" b="1" dirty="0">
                <a:latin typeface="Times New Roman" panose="02020603050405020304" pitchFamily="18" charset="0"/>
                <a:cs typeface="Times New Roman" panose="02020603050405020304" pitchFamily="18" charset="0"/>
              </a:rPr>
              <a:t> </a:t>
            </a:r>
            <a:r>
              <a:rPr lang="en-SG" altLang="en-US" sz="4800" b="1" dirty="0" err="1">
                <a:solidFill>
                  <a:srgbClr val="FF0000"/>
                </a:solidFill>
                <a:latin typeface="Times New Roman" panose="02020603050405020304" pitchFamily="18" charset="0"/>
                <a:cs typeface="Times New Roman" panose="02020603050405020304" pitchFamily="18" charset="0"/>
              </a:rPr>
              <a:t>nên</a:t>
            </a:r>
            <a:r>
              <a:rPr lang="en-SG" altLang="en-US" sz="4800" b="1" dirty="0">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đường</a:t>
            </a:r>
            <a:r>
              <a:rPr lang="en-SG" altLang="en-US" sz="4800" b="1" dirty="0">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trơn</a:t>
            </a:r>
            <a:r>
              <a:rPr lang="en-SG" altLang="en-US" sz="4800" b="1" dirty="0">
                <a:latin typeface="Times New Roman" panose="02020603050405020304" pitchFamily="18" charset="0"/>
                <a:cs typeface="Times New Roman" panose="02020603050405020304" pitchFamily="18" charset="0"/>
              </a:rPr>
              <a:t>.</a:t>
            </a:r>
            <a:endParaRPr lang="en-US" altLang="en-US" sz="4800" b="1" dirty="0">
              <a:solidFill>
                <a:srgbClr val="FF0000"/>
              </a:solidFill>
              <a:latin typeface="Times New Roman" panose="02020603050405020304" pitchFamily="18" charset="0"/>
            </a:endParaRPr>
          </a:p>
        </p:txBody>
      </p:sp>
      <p:pic>
        <p:nvPicPr>
          <p:cNvPr id="7" name="Picture 6">
            <a:extLst>
              <a:ext uri="{FF2B5EF4-FFF2-40B4-BE49-F238E27FC236}">
                <a16:creationId xmlns:a16="http://schemas.microsoft.com/office/drawing/2014/main" id="{9076A79C-4BD1-4252-82CB-BE6808B3A7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94269">
            <a:off x="7289689" y="2333050"/>
            <a:ext cx="2086891" cy="2086891"/>
          </a:xfrm>
          <a:prstGeom prst="rect">
            <a:avLst/>
          </a:prstGeom>
        </p:spPr>
      </p:pic>
      <p:sp>
        <p:nvSpPr>
          <p:cNvPr id="8" name="Rectangle 7">
            <a:extLst>
              <a:ext uri="{FF2B5EF4-FFF2-40B4-BE49-F238E27FC236}">
                <a16:creationId xmlns:a16="http://schemas.microsoft.com/office/drawing/2014/main" id="{97971076-2B8A-4A16-91F5-930B95E1200D}"/>
              </a:ext>
            </a:extLst>
          </p:cNvPr>
          <p:cNvSpPr/>
          <p:nvPr/>
        </p:nvSpPr>
        <p:spPr>
          <a:xfrm>
            <a:off x="6220681" y="4101916"/>
            <a:ext cx="4984057" cy="757130"/>
          </a:xfrm>
          <a:prstGeom prst="rect">
            <a:avLst/>
          </a:prstGeom>
        </p:spPr>
        <p:txBody>
          <a:bodyPr wrap="none">
            <a:spAutoFit/>
          </a:bodyPr>
          <a:lstStyle/>
          <a:p>
            <a:r>
              <a:rPr lang="vi-VN" sz="4320" b="1" dirty="0">
                <a:solidFill>
                  <a:srgbClr val="0070C0"/>
                </a:solidFill>
                <a:latin typeface="Times New Roman" pitchFamily="18" charset="0"/>
                <a:cs typeface="Times New Roman" pitchFamily="18" charset="0"/>
              </a:rPr>
              <a:t>Quan hệ </a:t>
            </a:r>
            <a:r>
              <a:rPr lang="en-SG" sz="4320" b="1" dirty="0" err="1">
                <a:solidFill>
                  <a:srgbClr val="0070C0"/>
                </a:solidFill>
                <a:latin typeface="Times New Roman" pitchFamily="18" charset="0"/>
                <a:cs typeface="Times New Roman" pitchFamily="18" charset="0"/>
              </a:rPr>
              <a:t>nhân</a:t>
            </a:r>
            <a:r>
              <a:rPr lang="en-SG" sz="4320" b="1" dirty="0">
                <a:solidFill>
                  <a:srgbClr val="0070C0"/>
                </a:solidFill>
                <a:latin typeface="Times New Roman" pitchFamily="18" charset="0"/>
                <a:cs typeface="Times New Roman" pitchFamily="18" charset="0"/>
              </a:rPr>
              <a:t> – </a:t>
            </a:r>
            <a:r>
              <a:rPr lang="en-SG" sz="4320" b="1" dirty="0" err="1">
                <a:solidFill>
                  <a:srgbClr val="0070C0"/>
                </a:solidFill>
                <a:latin typeface="Times New Roman" pitchFamily="18" charset="0"/>
                <a:cs typeface="Times New Roman" pitchFamily="18" charset="0"/>
              </a:rPr>
              <a:t>quả</a:t>
            </a:r>
            <a:endParaRPr lang="en-SG" sz="4320" b="1" dirty="0">
              <a:solidFill>
                <a:srgbClr val="0070C0"/>
              </a:solidFill>
            </a:endParaRPr>
          </a:p>
        </p:txBody>
      </p:sp>
      <p:pic>
        <p:nvPicPr>
          <p:cNvPr id="1026" name="Picture 2" descr="ThÆ¡ TrÃºc Thanh TÃ¢m - MÆ¯A TRONG THÆ  TRÃC THANH TÃM - Tin Trang ...">
            <a:extLst>
              <a:ext uri="{FF2B5EF4-FFF2-40B4-BE49-F238E27FC236}">
                <a16:creationId xmlns:a16="http://schemas.microsoft.com/office/drawing/2014/main" id="{F193DC41-B8D1-4167-824E-99840C8CDD6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5765" y="2804159"/>
            <a:ext cx="4847654" cy="3623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34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702C-9C8D-4192-B521-B082B72C3EA9}"/>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C9796C6-C541-456D-BB9C-2BE571CB987A}"/>
              </a:ext>
            </a:extLst>
          </p:cNvPr>
          <p:cNvSpPr>
            <a:spLocks noChangeArrowheads="1"/>
          </p:cNvSpPr>
          <p:nvPr/>
        </p:nvSpPr>
        <p:spPr bwMode="auto">
          <a:xfrm>
            <a:off x="563880" y="320041"/>
            <a:ext cx="1106424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20000"/>
              </a:lnSpc>
              <a:spcBef>
                <a:spcPct val="0"/>
              </a:spcBef>
              <a:buFontTx/>
              <a:buNone/>
            </a:pPr>
            <a:r>
              <a:rPr lang="en-US" altLang="en-US" sz="4800" b="1" dirty="0">
                <a:latin typeface="Times New Roman" panose="02020603050405020304" pitchFamily="18" charset="0"/>
                <a:cs typeface="Times New Roman" panose="02020603050405020304" pitchFamily="18" charset="0"/>
              </a:rPr>
              <a:t>c. </a:t>
            </a:r>
            <a:r>
              <a:rPr lang="en-US" altLang="en-US" sz="4800" b="1" dirty="0" err="1">
                <a:latin typeface="Times New Roman" panose="02020603050405020304" pitchFamily="18" charset="0"/>
                <a:cs typeface="Times New Roman" panose="02020603050405020304" pitchFamily="18" charset="0"/>
              </a:rPr>
              <a:t>Bạn</a:t>
            </a:r>
            <a:r>
              <a:rPr lang="en-US" altLang="en-US" sz="4800" b="1" dirty="0">
                <a:latin typeface="Times New Roman" panose="02020603050405020304" pitchFamily="18" charset="0"/>
                <a:cs typeface="Calibri" panose="020F0502020204030204" pitchFamily="34" charset="0"/>
              </a:rPr>
              <a:t> </a:t>
            </a:r>
            <a:r>
              <a:rPr lang="en-US" altLang="en-US" sz="4800" b="1" dirty="0" err="1">
                <a:latin typeface="Times New Roman" panose="02020603050405020304" pitchFamily="18" charset="0"/>
                <a:cs typeface="Calibri" panose="020F0502020204030204" pitchFamily="34" charset="0"/>
              </a:rPr>
              <a:t>đọc</a:t>
            </a:r>
            <a:r>
              <a:rPr lang="en-US" altLang="en-US" sz="4800" b="1" dirty="0">
                <a:latin typeface="Times New Roman" panose="02020603050405020304" pitchFamily="18" charset="0"/>
                <a:cs typeface="Calibri" panose="020F0502020204030204" pitchFamily="34" charset="0"/>
              </a:rPr>
              <a:t> </a:t>
            </a:r>
            <a:r>
              <a:rPr lang="en-US" altLang="en-US" sz="4800" b="1" dirty="0">
                <a:solidFill>
                  <a:srgbClr val="FF0000"/>
                </a:solidFill>
                <a:latin typeface="Times New Roman" panose="02020603050405020304" pitchFamily="18" charset="0"/>
                <a:cs typeface="Calibri" panose="020F0502020204030204" pitchFamily="34" charset="0"/>
              </a:rPr>
              <a:t>hay</a:t>
            </a:r>
            <a:r>
              <a:rPr lang="en-US" altLang="en-US" sz="4800" b="1" dirty="0">
                <a:latin typeface="Times New Roman" panose="02020603050405020304" pitchFamily="18" charset="0"/>
                <a:cs typeface="Calibri" panose="020F0502020204030204" pitchFamily="34" charset="0"/>
              </a:rPr>
              <a:t> </a:t>
            </a:r>
            <a:r>
              <a:rPr lang="en-US" altLang="en-US" sz="4800" b="1" dirty="0" err="1">
                <a:latin typeface="Times New Roman" panose="02020603050405020304" pitchFamily="18" charset="0"/>
                <a:cs typeface="Calibri" panose="020F0502020204030204" pitchFamily="34" charset="0"/>
              </a:rPr>
              <a:t>tôi</a:t>
            </a:r>
            <a:r>
              <a:rPr lang="en-US" altLang="en-US" sz="4800" b="1" dirty="0">
                <a:latin typeface="Times New Roman" panose="02020603050405020304" pitchFamily="18" charset="0"/>
                <a:cs typeface="Calibri" panose="020F0502020204030204" pitchFamily="34" charset="0"/>
              </a:rPr>
              <a:t> </a:t>
            </a:r>
            <a:r>
              <a:rPr lang="en-US" altLang="en-US" sz="4800" b="1" dirty="0" err="1">
                <a:latin typeface="Times New Roman" panose="02020603050405020304" pitchFamily="18" charset="0"/>
                <a:cs typeface="Calibri" panose="020F0502020204030204" pitchFamily="34" charset="0"/>
              </a:rPr>
              <a:t>đọc</a:t>
            </a:r>
            <a:r>
              <a:rPr lang="en-US" altLang="en-US" sz="4800" b="1" dirty="0">
                <a:latin typeface="Times New Roman" panose="02020603050405020304" pitchFamily="18" charset="0"/>
                <a:cs typeface="Calibri" panose="020F0502020204030204" pitchFamily="34" charset="0"/>
              </a:rPr>
              <a:t>?</a:t>
            </a:r>
            <a:r>
              <a:rPr lang="en-US" altLang="en-US" sz="4800" b="1" i="1" dirty="0">
                <a:latin typeface="Times New Roman" panose="02020603050405020304" pitchFamily="18" charset="0"/>
                <a:cs typeface="Calibri" panose="020F0502020204030204" pitchFamily="34" charset="0"/>
              </a:rPr>
              <a:t>  </a:t>
            </a:r>
            <a:r>
              <a:rPr lang="en-US" altLang="en-US" sz="4800" b="1" dirty="0">
                <a:solidFill>
                  <a:srgbClr val="FF0000"/>
                </a:solidFill>
                <a:latin typeface="Times New Roman" panose="02020603050405020304" pitchFamily="18" charset="0"/>
                <a:cs typeface="Times New Roman" panose="02020603050405020304" pitchFamily="18" charset="0"/>
              </a:rPr>
              <a:t>       </a:t>
            </a:r>
            <a:endParaRPr lang="en-US" altLang="en-US" sz="48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CB4B5B1-CC89-457A-81C7-26C4100FC531}"/>
              </a:ext>
            </a:extLst>
          </p:cNvPr>
          <p:cNvSpPr>
            <a:spLocks noChangeArrowheads="1"/>
          </p:cNvSpPr>
          <p:nvPr/>
        </p:nvSpPr>
        <p:spPr bwMode="auto">
          <a:xfrm>
            <a:off x="1105853" y="4033295"/>
            <a:ext cx="49901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b="1" dirty="0">
                <a:solidFill>
                  <a:srgbClr val="0070C0"/>
                </a:solidFill>
                <a:latin typeface="Times New Roman" panose="02020603050405020304" pitchFamily="18" charset="0"/>
              </a:rPr>
              <a:t>Quan </a:t>
            </a:r>
            <a:r>
              <a:rPr lang="en-US" altLang="en-US" sz="4800" b="1" dirty="0" err="1">
                <a:solidFill>
                  <a:srgbClr val="0070C0"/>
                </a:solidFill>
                <a:latin typeface="Times New Roman" panose="02020603050405020304" pitchFamily="18" charset="0"/>
              </a:rPr>
              <a:t>hệ</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lựa</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chọn</a:t>
            </a:r>
            <a:endParaRPr lang="en-US" altLang="en-US" sz="4800" b="1" u="sng" dirty="0">
              <a:solidFill>
                <a:srgbClr val="0070C0"/>
              </a:solidFill>
              <a:latin typeface="Times New Roman" panose="02020603050405020304" pitchFamily="18" charset="0"/>
              <a:cs typeface="Times New Roman" panose="02020603050405020304" pitchFamily="18" charset="0"/>
            </a:endParaRPr>
          </a:p>
        </p:txBody>
      </p:sp>
      <p:pic>
        <p:nvPicPr>
          <p:cNvPr id="6" name="图片 8" descr="6fc417983c9675ce1b60e983870aeb8a">
            <a:extLst>
              <a:ext uri="{FF2B5EF4-FFF2-40B4-BE49-F238E27FC236}">
                <a16:creationId xmlns:a16="http://schemas.microsoft.com/office/drawing/2014/main" id="{77CAA550-D787-4CA7-B299-AEF624394E3C}"/>
              </a:ext>
            </a:extLst>
          </p:cNvPr>
          <p:cNvPicPr/>
          <p:nvPr/>
        </p:nvPicPr>
        <p:blipFill>
          <a:blip r:embed="rId4"/>
          <a:stretch>
            <a:fillRect/>
          </a:stretch>
        </p:blipFill>
        <p:spPr>
          <a:xfrm>
            <a:off x="7467601" y="2240280"/>
            <a:ext cx="4481514" cy="3846540"/>
          </a:xfrm>
          <a:prstGeom prst="rect">
            <a:avLst/>
          </a:prstGeom>
        </p:spPr>
      </p:pic>
      <p:pic>
        <p:nvPicPr>
          <p:cNvPr id="7" name="Picture 6">
            <a:extLst>
              <a:ext uri="{FF2B5EF4-FFF2-40B4-BE49-F238E27FC236}">
                <a16:creationId xmlns:a16="http://schemas.microsoft.com/office/drawing/2014/main" id="{48AD8D05-864E-4811-8A95-C20C63B7DF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94269">
            <a:off x="2229488" y="2673020"/>
            <a:ext cx="1725712" cy="1725712"/>
          </a:xfrm>
          <a:prstGeom prst="rect">
            <a:avLst/>
          </a:prstGeom>
        </p:spPr>
      </p:pic>
    </p:spTree>
    <p:extLst>
      <p:ext uri="{BB962C8B-B14F-4D97-AF65-F5344CB8AC3E}">
        <p14:creationId xmlns:p14="http://schemas.microsoft.com/office/powerpoint/2010/main" val="24545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702C-9C8D-4192-B521-B082B72C3EA9}"/>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C9796C6-C541-456D-BB9C-2BE571CB987A}"/>
              </a:ext>
            </a:extLst>
          </p:cNvPr>
          <p:cNvSpPr>
            <a:spLocks noChangeArrowheads="1"/>
          </p:cNvSpPr>
          <p:nvPr/>
        </p:nvSpPr>
        <p:spPr bwMode="auto">
          <a:xfrm>
            <a:off x="563880" y="320040"/>
            <a:ext cx="1106424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20000"/>
              </a:lnSpc>
              <a:spcBef>
                <a:spcPct val="0"/>
              </a:spcBef>
              <a:buFontTx/>
              <a:buNone/>
            </a:pPr>
            <a:r>
              <a:rPr lang="en-US" altLang="en-US" sz="4800" b="1" dirty="0">
                <a:latin typeface="Times New Roman" panose="02020603050405020304" pitchFamily="18" charset="0"/>
                <a:cs typeface="Times New Roman" panose="02020603050405020304" pitchFamily="18" charset="0"/>
              </a:rPr>
              <a:t>d. </a:t>
            </a:r>
            <a:r>
              <a:rPr lang="en-US" altLang="en-US" sz="4800" b="1" dirty="0" err="1">
                <a:latin typeface="Times New Roman" panose="02020603050405020304" pitchFamily="18" charset="0"/>
                <a:cs typeface="Times New Roman" panose="02020603050405020304" pitchFamily="18" charset="0"/>
              </a:rPr>
              <a:t>Hoa</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quỳnh</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nở</a:t>
            </a:r>
            <a:r>
              <a:rPr lang="en-US" altLang="en-US" sz="4800" b="1" dirty="0">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nghĩa</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là</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đêm</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đã</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khuya</a:t>
            </a:r>
            <a:r>
              <a:rPr lang="en-US" altLang="en-US" sz="4800" b="1" dirty="0">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4F31ED23-8DB0-4511-9286-662AA3A81AF2}"/>
              </a:ext>
            </a:extLst>
          </p:cNvPr>
          <p:cNvSpPr>
            <a:spLocks noChangeArrowheads="1"/>
          </p:cNvSpPr>
          <p:nvPr/>
        </p:nvSpPr>
        <p:spPr bwMode="auto">
          <a:xfrm>
            <a:off x="6096000" y="3767881"/>
            <a:ext cx="76028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b="1" dirty="0">
                <a:solidFill>
                  <a:srgbClr val="0070C0"/>
                </a:solidFill>
                <a:latin typeface="Times New Roman" panose="02020603050405020304" pitchFamily="18" charset="0"/>
              </a:rPr>
              <a:t>Quan </a:t>
            </a:r>
            <a:r>
              <a:rPr lang="en-US" altLang="en-US" sz="4800" b="1" dirty="0" err="1">
                <a:solidFill>
                  <a:srgbClr val="0070C0"/>
                </a:solidFill>
                <a:latin typeface="Times New Roman" panose="02020603050405020304" pitchFamily="18" charset="0"/>
              </a:rPr>
              <a:t>hệ</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giải</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thích</a:t>
            </a:r>
            <a:endParaRPr lang="en-US" altLang="en-US" sz="4800" b="1" u="sng" dirty="0">
              <a:solidFill>
                <a:srgbClr val="0070C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1DD877B-2258-4B2F-B15E-46D631EA22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 y="1508760"/>
            <a:ext cx="5349240" cy="5349240"/>
          </a:xfrm>
          <a:prstGeom prst="rect">
            <a:avLst/>
          </a:prstGeom>
        </p:spPr>
      </p:pic>
      <p:pic>
        <p:nvPicPr>
          <p:cNvPr id="7" name="Picture 6">
            <a:extLst>
              <a:ext uri="{FF2B5EF4-FFF2-40B4-BE49-F238E27FC236}">
                <a16:creationId xmlns:a16="http://schemas.microsoft.com/office/drawing/2014/main" id="{8CBE94D0-813B-4005-B04E-375E0EA193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94269">
            <a:off x="7530996" y="2353095"/>
            <a:ext cx="1725712" cy="1725712"/>
          </a:xfrm>
          <a:prstGeom prst="rect">
            <a:avLst/>
          </a:prstGeom>
        </p:spPr>
      </p:pic>
    </p:spTree>
    <p:extLst>
      <p:ext uri="{BB962C8B-B14F-4D97-AF65-F5344CB8AC3E}">
        <p14:creationId xmlns:p14="http://schemas.microsoft.com/office/powerpoint/2010/main" val="367020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702C-9C8D-4192-B521-B082B72C3EA9}"/>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C9796C6-C541-456D-BB9C-2BE571CB987A}"/>
              </a:ext>
            </a:extLst>
          </p:cNvPr>
          <p:cNvSpPr>
            <a:spLocks noChangeArrowheads="1"/>
          </p:cNvSpPr>
          <p:nvPr/>
        </p:nvSpPr>
        <p:spPr bwMode="auto">
          <a:xfrm>
            <a:off x="563880" y="320040"/>
            <a:ext cx="1106424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20000"/>
              </a:lnSpc>
              <a:spcBef>
                <a:spcPct val="0"/>
              </a:spcBef>
              <a:buFontTx/>
              <a:buNone/>
            </a:pPr>
            <a:r>
              <a:rPr lang="en-US" altLang="en-US" sz="4800" b="1" dirty="0">
                <a:latin typeface="Times New Roman" panose="02020603050405020304" pitchFamily="18" charset="0"/>
                <a:cs typeface="Times New Roman" panose="02020603050405020304" pitchFamily="18" charset="0"/>
              </a:rPr>
              <a:t>e. </a:t>
            </a:r>
            <a:r>
              <a:rPr lang="en-US" altLang="en-US" sz="4800" b="1" dirty="0" err="1">
                <a:latin typeface="Times New Roman" panose="02020603050405020304" pitchFamily="18" charset="0"/>
                <a:cs typeface="Times New Roman" panose="02020603050405020304" pitchFamily="18" charset="0"/>
              </a:rPr>
              <a:t>Chị</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không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nói</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gì</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nữa</a:t>
            </a:r>
            <a:r>
              <a:rPr lang="en-US" altLang="en-US" sz="4800" b="1" dirty="0">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và</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chị</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khóc</a:t>
            </a:r>
            <a:r>
              <a:rPr lang="en-US" altLang="en-US" sz="4800" b="1"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0492ACD1-DD01-424C-9589-DC5237CF85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1" y="779974"/>
            <a:ext cx="6858000" cy="6858000"/>
          </a:xfrm>
          <a:prstGeom prst="rect">
            <a:avLst/>
          </a:prstGeom>
        </p:spPr>
      </p:pic>
      <p:sp>
        <p:nvSpPr>
          <p:cNvPr id="7" name="Rectangle 6">
            <a:extLst>
              <a:ext uri="{FF2B5EF4-FFF2-40B4-BE49-F238E27FC236}">
                <a16:creationId xmlns:a16="http://schemas.microsoft.com/office/drawing/2014/main" id="{18BD63B7-A23E-4CFA-86FB-6CBB6C0EBF73}"/>
              </a:ext>
            </a:extLst>
          </p:cNvPr>
          <p:cNvSpPr>
            <a:spLocks noChangeArrowheads="1"/>
          </p:cNvSpPr>
          <p:nvPr/>
        </p:nvSpPr>
        <p:spPr bwMode="auto">
          <a:xfrm>
            <a:off x="6095999" y="3697427"/>
            <a:ext cx="5303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b="1" dirty="0">
                <a:solidFill>
                  <a:srgbClr val="0070C0"/>
                </a:solidFill>
                <a:latin typeface="Times New Roman" panose="02020603050405020304" pitchFamily="18" charset="0"/>
              </a:rPr>
              <a:t>Quan </a:t>
            </a:r>
            <a:r>
              <a:rPr lang="en-US" altLang="en-US" sz="4800" b="1" dirty="0" err="1">
                <a:solidFill>
                  <a:srgbClr val="0070C0"/>
                </a:solidFill>
                <a:latin typeface="Times New Roman" panose="02020603050405020304" pitchFamily="18" charset="0"/>
              </a:rPr>
              <a:t>hệ</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đồng</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thời</a:t>
            </a:r>
            <a:endParaRPr lang="en-US" altLang="en-US" sz="4800" b="1" u="sng" dirty="0">
              <a:solidFill>
                <a:srgbClr val="0070C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3902B67-E036-4AA3-9AC8-CBE188241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94269">
            <a:off x="7530995" y="2353095"/>
            <a:ext cx="1725712" cy="1725712"/>
          </a:xfrm>
          <a:prstGeom prst="rect">
            <a:avLst/>
          </a:prstGeom>
        </p:spPr>
      </p:pic>
    </p:spTree>
    <p:extLst>
      <p:ext uri="{BB962C8B-B14F-4D97-AF65-F5344CB8AC3E}">
        <p14:creationId xmlns:p14="http://schemas.microsoft.com/office/powerpoint/2010/main" val="294064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702C-9C8D-4192-B521-B082B72C3EA9}"/>
              </a:ext>
            </a:extLst>
          </p:cNvPr>
          <p:cNvPicPr>
            <a:picLocks noChangeAspect="1"/>
          </p:cNvPicPr>
          <p:nvPr/>
        </p:nvPicPr>
        <p:blipFill>
          <a:blip r:embed="rId3"/>
          <a:stretch>
            <a:fillRect/>
          </a:stretch>
        </p:blipFill>
        <p:spPr>
          <a:xfrm>
            <a:off x="-968991" y="0"/>
            <a:ext cx="12192000" cy="6858000"/>
          </a:xfrm>
          <a:prstGeom prst="rect">
            <a:avLst/>
          </a:prstGeom>
        </p:spPr>
      </p:pic>
      <p:sp>
        <p:nvSpPr>
          <p:cNvPr id="3" name="Rectangle 2">
            <a:extLst>
              <a:ext uri="{FF2B5EF4-FFF2-40B4-BE49-F238E27FC236}">
                <a16:creationId xmlns:a16="http://schemas.microsoft.com/office/drawing/2014/main" id="{3C9796C6-C541-456D-BB9C-2BE571CB987A}"/>
              </a:ext>
            </a:extLst>
          </p:cNvPr>
          <p:cNvSpPr>
            <a:spLocks noChangeArrowheads="1"/>
          </p:cNvSpPr>
          <p:nvPr/>
        </p:nvSpPr>
        <p:spPr bwMode="auto">
          <a:xfrm>
            <a:off x="-405111" y="162681"/>
            <a:ext cx="11064240"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20000"/>
              </a:lnSpc>
              <a:spcBef>
                <a:spcPct val="0"/>
              </a:spcBef>
              <a:buFontTx/>
              <a:buNone/>
            </a:pPr>
            <a:r>
              <a:rPr lang="en-US" altLang="en-US" sz="4800" b="1" dirty="0">
                <a:latin typeface="Times New Roman" panose="02020603050405020304" pitchFamily="18" charset="0"/>
                <a:cs typeface="Times New Roman" panose="02020603050405020304" pitchFamily="18" charset="0"/>
              </a:rPr>
              <a:t>f. </a:t>
            </a:r>
            <a:r>
              <a:rPr lang="en-US" altLang="en-US" sz="4800" b="1" dirty="0" err="1">
                <a:solidFill>
                  <a:srgbClr val="FF0000"/>
                </a:solidFill>
                <a:latin typeface="Times New Roman" panose="02020603050405020304" pitchFamily="18" charset="0"/>
                <a:cs typeface="Times New Roman" panose="02020603050405020304" pitchFamily="18" charset="0"/>
              </a:rPr>
              <a:t>Nếu</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em</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còn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đi</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muộn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nữa</a:t>
            </a:r>
            <a:r>
              <a:rPr lang="en-US" altLang="en-US" sz="4800" b="1" dirty="0">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thì</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cô</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cho</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nghỉ</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luôn</a:t>
            </a:r>
            <a:r>
              <a:rPr lang="en-US" altLang="en-US" sz="4800" b="1"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AF977CFB-A862-4022-B4FF-0C886B31BC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8740" y="1600200"/>
            <a:ext cx="5440680" cy="5440680"/>
          </a:xfrm>
          <a:prstGeom prst="rect">
            <a:avLst/>
          </a:prstGeom>
        </p:spPr>
      </p:pic>
      <p:sp>
        <p:nvSpPr>
          <p:cNvPr id="9" name="Rectangle 8">
            <a:extLst>
              <a:ext uri="{FF2B5EF4-FFF2-40B4-BE49-F238E27FC236}">
                <a16:creationId xmlns:a16="http://schemas.microsoft.com/office/drawing/2014/main" id="{787EAE21-5CA3-4DBD-8EE3-DFAB08FD25F8}"/>
              </a:ext>
            </a:extLst>
          </p:cNvPr>
          <p:cNvSpPr>
            <a:spLocks noChangeArrowheads="1"/>
          </p:cNvSpPr>
          <p:nvPr/>
        </p:nvSpPr>
        <p:spPr bwMode="auto">
          <a:xfrm>
            <a:off x="229801" y="4320540"/>
            <a:ext cx="76700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b="1" dirty="0">
                <a:solidFill>
                  <a:srgbClr val="0070C0"/>
                </a:solidFill>
                <a:latin typeface="Times New Roman" panose="02020603050405020304" pitchFamily="18" charset="0"/>
              </a:rPr>
              <a:t>Quan </a:t>
            </a:r>
            <a:r>
              <a:rPr lang="en-US" altLang="en-US" sz="4800" b="1" dirty="0" err="1">
                <a:solidFill>
                  <a:srgbClr val="0070C0"/>
                </a:solidFill>
                <a:latin typeface="Times New Roman" panose="02020603050405020304" pitchFamily="18" charset="0"/>
              </a:rPr>
              <a:t>hệ</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giả</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thiết</a:t>
            </a:r>
            <a:r>
              <a:rPr lang="en-US" altLang="en-US" sz="4800" b="1" dirty="0">
                <a:solidFill>
                  <a:srgbClr val="0070C0"/>
                </a:solidFill>
                <a:latin typeface="Times New Roman" panose="02020603050405020304" pitchFamily="18" charset="0"/>
              </a:rPr>
              <a:t> - </a:t>
            </a:r>
            <a:r>
              <a:rPr lang="en-US" altLang="en-US" sz="4800" b="1" dirty="0" err="1">
                <a:solidFill>
                  <a:srgbClr val="0070C0"/>
                </a:solidFill>
                <a:latin typeface="Times New Roman" panose="02020603050405020304" pitchFamily="18" charset="0"/>
              </a:rPr>
              <a:t>Kết</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quả</a:t>
            </a:r>
            <a:endParaRPr lang="en-US" altLang="en-US" sz="4800" b="1" u="sng" dirty="0">
              <a:solidFill>
                <a:srgbClr val="0070C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B9C4B8B-3F02-4C70-8F2F-38D7892204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94269">
            <a:off x="2542860" y="2829396"/>
            <a:ext cx="1725712" cy="1725712"/>
          </a:xfrm>
          <a:prstGeom prst="rect">
            <a:avLst/>
          </a:prstGeom>
        </p:spPr>
      </p:pic>
    </p:spTree>
    <p:extLst>
      <p:ext uri="{BB962C8B-B14F-4D97-AF65-F5344CB8AC3E}">
        <p14:creationId xmlns:p14="http://schemas.microsoft.com/office/powerpoint/2010/main" val="41084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702C-9C8D-4192-B521-B082B72C3EA9}"/>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C9796C6-C541-456D-BB9C-2BE571CB987A}"/>
              </a:ext>
            </a:extLst>
          </p:cNvPr>
          <p:cNvSpPr>
            <a:spLocks noChangeArrowheads="1"/>
          </p:cNvSpPr>
          <p:nvPr/>
        </p:nvSpPr>
        <p:spPr bwMode="auto">
          <a:xfrm>
            <a:off x="563880" y="320041"/>
            <a:ext cx="11064240" cy="151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20000"/>
              </a:lnSpc>
              <a:spcBef>
                <a:spcPct val="0"/>
              </a:spcBef>
              <a:buNone/>
            </a:pPr>
            <a:r>
              <a:rPr lang="en-US" altLang="en-US" sz="3840" b="1" dirty="0">
                <a:latin typeface="Times New Roman" panose="02020603050405020304" pitchFamily="18" charset="0"/>
                <a:cs typeface="Times New Roman" panose="02020603050405020304" pitchFamily="18" charset="0"/>
              </a:rPr>
              <a:t>g. </a:t>
            </a:r>
            <a:r>
              <a:rPr lang="en-US" altLang="en-US" sz="3840" b="1" dirty="0" err="1">
                <a:latin typeface="Times New Roman" panose="02020603050405020304" pitchFamily="18" charset="0"/>
                <a:cs typeface="Times New Roman" panose="02020603050405020304" pitchFamily="18" charset="0"/>
              </a:rPr>
              <a:t>Cảnh</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vật</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chung</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quanh</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tôi</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thay</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đổi</a:t>
            </a:r>
            <a:r>
              <a:rPr lang="en-US" altLang="en-US" sz="3840" b="1" dirty="0">
                <a:latin typeface="Times New Roman" panose="02020603050405020304" pitchFamily="18" charset="0"/>
                <a:cs typeface="Times New Roman" panose="02020603050405020304" pitchFamily="18" charset="0"/>
              </a:rPr>
              <a:t>, </a:t>
            </a:r>
            <a:r>
              <a:rPr lang="en-US" altLang="en-US" sz="3840" b="1" dirty="0" err="1">
                <a:solidFill>
                  <a:srgbClr val="FF0000"/>
                </a:solidFill>
                <a:latin typeface="Times New Roman" panose="02020603050405020304" pitchFamily="18" charset="0"/>
                <a:cs typeface="Times New Roman" panose="02020603050405020304" pitchFamily="18" charset="0"/>
              </a:rPr>
              <a:t>vì</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chính</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lòng</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tôi</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đang</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có</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sự</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thay</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đổi</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lớn</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hôm</a:t>
            </a:r>
            <a:r>
              <a:rPr lang="en-US" altLang="en-US" sz="3840" b="1" dirty="0">
                <a:latin typeface="Times New Roman" panose="02020603050405020304" pitchFamily="18" charset="0"/>
                <a:cs typeface="Times New Roman" panose="02020603050405020304" pitchFamily="18" charset="0"/>
              </a:rPr>
              <a:t> nay </a:t>
            </a:r>
            <a:r>
              <a:rPr lang="en-US" altLang="en-US" sz="3840" b="1" dirty="0" err="1">
                <a:latin typeface="Times New Roman" panose="02020603050405020304" pitchFamily="18" charset="0"/>
                <a:cs typeface="Times New Roman" panose="02020603050405020304" pitchFamily="18" charset="0"/>
              </a:rPr>
              <a:t>tôi</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đi</a:t>
            </a:r>
            <a:r>
              <a:rPr lang="en-US" altLang="en-US" sz="3840" b="1" dirty="0">
                <a:latin typeface="Times New Roman" panose="02020603050405020304" pitchFamily="18" charset="0"/>
                <a:cs typeface="Times New Roman" panose="02020603050405020304" pitchFamily="18" charset="0"/>
              </a:rPr>
              <a:t> </a:t>
            </a:r>
            <a:r>
              <a:rPr lang="en-US" altLang="en-US" sz="3840" b="1" dirty="0" err="1">
                <a:latin typeface="Times New Roman" panose="02020603050405020304" pitchFamily="18" charset="0"/>
                <a:cs typeface="Times New Roman" panose="02020603050405020304" pitchFamily="18" charset="0"/>
              </a:rPr>
              <a:t>học</a:t>
            </a:r>
            <a:endParaRPr lang="en-US" altLang="en-US" sz="384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283D848-FA86-459F-B293-7CDD61B291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29" y="1787210"/>
            <a:ext cx="5394960" cy="5394960"/>
          </a:xfrm>
          <a:prstGeom prst="rect">
            <a:avLst/>
          </a:prstGeom>
        </p:spPr>
      </p:pic>
      <p:sp>
        <p:nvSpPr>
          <p:cNvPr id="6" name="Rectangle 5">
            <a:extLst>
              <a:ext uri="{FF2B5EF4-FFF2-40B4-BE49-F238E27FC236}">
                <a16:creationId xmlns:a16="http://schemas.microsoft.com/office/drawing/2014/main" id="{3BBA16A1-EE45-4099-B69D-326825C45EBE}"/>
              </a:ext>
            </a:extLst>
          </p:cNvPr>
          <p:cNvSpPr>
            <a:spLocks noChangeArrowheads="1"/>
          </p:cNvSpPr>
          <p:nvPr/>
        </p:nvSpPr>
        <p:spPr bwMode="auto">
          <a:xfrm>
            <a:off x="5275333" y="3830776"/>
            <a:ext cx="61264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b="1" dirty="0">
                <a:solidFill>
                  <a:srgbClr val="0070C0"/>
                </a:solidFill>
                <a:latin typeface="Times New Roman" panose="02020603050405020304" pitchFamily="18" charset="0"/>
              </a:rPr>
              <a:t>Quan </a:t>
            </a:r>
            <a:r>
              <a:rPr lang="en-US" altLang="en-US" sz="4800" b="1" dirty="0" err="1">
                <a:solidFill>
                  <a:srgbClr val="0070C0"/>
                </a:solidFill>
                <a:latin typeface="Times New Roman" panose="02020603050405020304" pitchFamily="18" charset="0"/>
              </a:rPr>
              <a:t>hệ</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nguyên</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nhân</a:t>
            </a:r>
            <a:endParaRPr lang="en-US" altLang="en-US" sz="4800" b="1" u="sng" dirty="0">
              <a:solidFill>
                <a:srgbClr val="0070C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D6E18A0-BE96-4271-B3BD-642D34A2BA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94269">
            <a:off x="7256675" y="2600912"/>
            <a:ext cx="1725712" cy="1725712"/>
          </a:xfrm>
          <a:prstGeom prst="rect">
            <a:avLst/>
          </a:prstGeom>
        </p:spPr>
      </p:pic>
    </p:spTree>
    <p:extLst>
      <p:ext uri="{BB962C8B-B14F-4D97-AF65-F5344CB8AC3E}">
        <p14:creationId xmlns:p14="http://schemas.microsoft.com/office/powerpoint/2010/main" val="271671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702C-9C8D-4192-B521-B082B72C3EA9}"/>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C9796C6-C541-456D-BB9C-2BE571CB987A}"/>
              </a:ext>
            </a:extLst>
          </p:cNvPr>
          <p:cNvSpPr>
            <a:spLocks noChangeArrowheads="1"/>
          </p:cNvSpPr>
          <p:nvPr/>
        </p:nvSpPr>
        <p:spPr bwMode="auto">
          <a:xfrm>
            <a:off x="563880" y="309490"/>
            <a:ext cx="11064240"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20000"/>
              </a:lnSpc>
              <a:spcBef>
                <a:spcPct val="0"/>
              </a:spcBef>
              <a:buNone/>
            </a:pPr>
            <a:r>
              <a:rPr lang="en-US" altLang="en-US" sz="4800" b="1" dirty="0">
                <a:latin typeface="Times New Roman" panose="02020603050405020304" pitchFamily="18" charset="0"/>
                <a:cs typeface="Times New Roman" panose="02020603050405020304" pitchFamily="18" charset="0"/>
              </a:rPr>
              <a:t>h. Ta </a:t>
            </a:r>
            <a:r>
              <a:rPr lang="en-US" altLang="en-US" sz="4800" b="1" dirty="0" err="1">
                <a:solidFill>
                  <a:srgbClr val="FF0000"/>
                </a:solidFill>
                <a:latin typeface="Times New Roman" panose="02020603050405020304" pitchFamily="18" charset="0"/>
                <a:cs typeface="Times New Roman" panose="02020603050405020304" pitchFamily="18" charset="0"/>
              </a:rPr>
              <a:t>càng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nhân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nhượng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thực</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dân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Pháp</a:t>
            </a:r>
            <a:r>
              <a:rPr lang="en-US" altLang="en-US" sz="4800" b="1" dirty="0">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càng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lấn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tới</a:t>
            </a:r>
            <a:r>
              <a:rPr lang="en-US" altLang="en-US" sz="4800" b="1"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E5EC28ED-296D-4B84-9EB8-31073FD234B9}"/>
              </a:ext>
            </a:extLst>
          </p:cNvPr>
          <p:cNvSpPr>
            <a:spLocks noChangeArrowheads="1"/>
          </p:cNvSpPr>
          <p:nvPr/>
        </p:nvSpPr>
        <p:spPr bwMode="auto">
          <a:xfrm>
            <a:off x="5963267" y="4339184"/>
            <a:ext cx="61264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b="1" dirty="0">
                <a:solidFill>
                  <a:srgbClr val="0070C0"/>
                </a:solidFill>
                <a:latin typeface="Times New Roman" panose="02020603050405020304" pitchFamily="18" charset="0"/>
              </a:rPr>
              <a:t>Quan </a:t>
            </a:r>
            <a:r>
              <a:rPr lang="en-US" altLang="en-US" sz="4800" b="1" dirty="0" err="1">
                <a:solidFill>
                  <a:srgbClr val="0070C0"/>
                </a:solidFill>
                <a:latin typeface="Times New Roman" panose="02020603050405020304" pitchFamily="18" charset="0"/>
              </a:rPr>
              <a:t>hệ</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tăng</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tiến</a:t>
            </a:r>
            <a:endParaRPr lang="en-US" altLang="en-US" sz="4800" b="1" u="sng" dirty="0">
              <a:solidFill>
                <a:srgbClr val="0070C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F1D143C-C2A5-4D6B-9426-BE2C5FC8A1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94269">
            <a:off x="7497434" y="2978909"/>
            <a:ext cx="1725712" cy="1725712"/>
          </a:xfrm>
          <a:prstGeom prst="rect">
            <a:avLst/>
          </a:prstGeom>
        </p:spPr>
      </p:pic>
    </p:spTree>
    <p:extLst>
      <p:ext uri="{BB962C8B-B14F-4D97-AF65-F5344CB8AC3E}">
        <p14:creationId xmlns:p14="http://schemas.microsoft.com/office/powerpoint/2010/main" val="281496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1" name="文本框 4">
            <a:extLst>
              <a:ext uri="{FF2B5EF4-FFF2-40B4-BE49-F238E27FC236}">
                <a16:creationId xmlns:a16="http://schemas.microsoft.com/office/drawing/2014/main" id="{1D43C987-D711-42B5-8C20-8DBE1ACCF99A}"/>
              </a:ext>
            </a:extLst>
          </p:cNvPr>
          <p:cNvSpPr txBox="1"/>
          <p:nvPr/>
        </p:nvSpPr>
        <p:spPr>
          <a:xfrm>
            <a:off x="6451833" y="2231430"/>
            <a:ext cx="4302467" cy="954107"/>
          </a:xfrm>
          <a:prstGeom prst="rect">
            <a:avLst/>
          </a:prstGeom>
          <a:noFill/>
          <a:ln w="19050">
            <a:noFill/>
            <a:prstDash val="dash"/>
          </a:ln>
        </p:spPr>
        <p:txBody>
          <a:bodyPr wrap="square" rtlCol="0">
            <a:spAutoFit/>
          </a:bodyPr>
          <a:lstStyle/>
          <a:p>
            <a:r>
              <a:rPr lang="en-US" altLang="zh-CN" sz="2800" dirty="0">
                <a:solidFill>
                  <a:schemeClr val="bg1"/>
                </a:solidFill>
                <a:latin typeface="Times New Roman" pitchFamily="18" charset="0"/>
                <a:cs typeface="Times New Roman" pitchFamily="18" charset="0"/>
              </a:rPr>
              <a:t>ADD YOUR TITTLE HERE</a:t>
            </a:r>
            <a:endParaRPr lang="zh-CN" altLang="en-US" sz="2800" dirty="0">
              <a:solidFill>
                <a:schemeClr val="bg1"/>
              </a:solidFill>
              <a:latin typeface="Times New Roman" pitchFamily="18" charset="0"/>
              <a:cs typeface="Times New Roman" pitchFamily="18" charset="0"/>
            </a:endParaRPr>
          </a:p>
        </p:txBody>
      </p:sp>
      <p:sp>
        <p:nvSpPr>
          <p:cNvPr id="13" name="矩形 1">
            <a:extLst>
              <a:ext uri="{FF2B5EF4-FFF2-40B4-BE49-F238E27FC236}">
                <a16:creationId xmlns:a16="http://schemas.microsoft.com/office/drawing/2014/main" id="{19620D3A-F36E-4EC6-AA5D-633D7627CC2C}"/>
              </a:ext>
            </a:extLst>
          </p:cNvPr>
          <p:cNvSpPr/>
          <p:nvPr/>
        </p:nvSpPr>
        <p:spPr>
          <a:xfrm>
            <a:off x="0" y="2498943"/>
            <a:ext cx="12192000" cy="4359057"/>
          </a:xfrm>
          <a:prstGeom prst="rect">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Times New Roman" pitchFamily="18" charset="0"/>
              <a:cs typeface="Times New Roman" pitchFamily="18" charset="0"/>
            </a:endParaRPr>
          </a:p>
        </p:txBody>
      </p:sp>
      <p:sp>
        <p:nvSpPr>
          <p:cNvPr id="14" name="矩形 2">
            <a:extLst>
              <a:ext uri="{FF2B5EF4-FFF2-40B4-BE49-F238E27FC236}">
                <a16:creationId xmlns:a16="http://schemas.microsoft.com/office/drawing/2014/main" id="{0DAEA6F7-AD42-43B3-BB55-82958BB841AA}"/>
              </a:ext>
            </a:extLst>
          </p:cNvPr>
          <p:cNvSpPr/>
          <p:nvPr/>
        </p:nvSpPr>
        <p:spPr>
          <a:xfrm>
            <a:off x="1110929" y="616421"/>
            <a:ext cx="10156874" cy="5625158"/>
          </a:xfrm>
          <a:prstGeom prst="rect">
            <a:avLst/>
          </a:prstGeom>
          <a:solidFill>
            <a:schemeClr val="bg1"/>
          </a:solidFill>
          <a:ln w="28575">
            <a:no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ea typeface="微软雅黑" pitchFamily="34" charset="-122"/>
              <a:cs typeface="Times New Roman" pitchFamily="18" charset="0"/>
            </a:endParaRPr>
          </a:p>
        </p:txBody>
      </p:sp>
      <p:pic>
        <p:nvPicPr>
          <p:cNvPr id="15" name="图片 3">
            <a:extLst>
              <a:ext uri="{FF2B5EF4-FFF2-40B4-BE49-F238E27FC236}">
                <a16:creationId xmlns:a16="http://schemas.microsoft.com/office/drawing/2014/main" id="{5791A775-CF90-4266-B894-02D210EE2A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97281" y="616421"/>
            <a:ext cx="3465096" cy="5625158"/>
          </a:xfrm>
          <a:prstGeom prst="rect">
            <a:avLst/>
          </a:prstGeom>
        </p:spPr>
      </p:pic>
      <p:sp>
        <p:nvSpPr>
          <p:cNvPr id="16" name="文本框 13">
            <a:extLst>
              <a:ext uri="{FF2B5EF4-FFF2-40B4-BE49-F238E27FC236}">
                <a16:creationId xmlns:a16="http://schemas.microsoft.com/office/drawing/2014/main" id="{DFD63097-C42C-4A36-AE18-4334CBE2CEAF}"/>
              </a:ext>
            </a:extLst>
          </p:cNvPr>
          <p:cNvSpPr txBox="1">
            <a:spLocks noChangeArrowheads="1"/>
          </p:cNvSpPr>
          <p:nvPr/>
        </p:nvSpPr>
        <p:spPr bwMode="auto">
          <a:xfrm>
            <a:off x="4585647" y="1084971"/>
            <a:ext cx="5591077" cy="2123658"/>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6600" b="1" dirty="0">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I. </a:t>
            </a:r>
            <a:r>
              <a:rPr lang="en-US" altLang="zh-CN" sz="6600" b="1" dirty="0" err="1">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Đặc</a:t>
            </a:r>
            <a:r>
              <a:rPr lang="en-US" altLang="zh-CN" sz="6600" b="1" dirty="0">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6600" b="1" dirty="0" err="1">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điểm</a:t>
            </a:r>
            <a:r>
              <a:rPr lang="en-US" altLang="zh-CN" sz="6600" b="1" dirty="0">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6600" b="1" dirty="0" err="1">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của</a:t>
            </a:r>
            <a:r>
              <a:rPr lang="en-US" altLang="zh-CN" sz="6600" b="1" dirty="0">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6600" b="1" dirty="0" err="1">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câu</a:t>
            </a:r>
            <a:r>
              <a:rPr lang="en-US" altLang="zh-CN" sz="6600" b="1" dirty="0">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6600" b="1" dirty="0" err="1">
                <a:solidFill>
                  <a:srgbClr val="FF0000"/>
                </a:solidFill>
                <a:latin typeface="Times New Roman" pitchFamily="18" charset="0"/>
                <a:ea typeface="微软雅黑" pitchFamily="34" charset="-122"/>
                <a:cs typeface="Times New Roman" pitchFamily="18" charset="0"/>
                <a:sym typeface="微软雅黑" panose="020B0503020204020204" pitchFamily="34" charset="-122"/>
              </a:rPr>
              <a:t>ghép</a:t>
            </a:r>
            <a:endParaRPr lang="zh-CN" altLang="en-US" sz="6600" b="1" dirty="0">
              <a:solidFill>
                <a:srgbClr val="FF0000"/>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37741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702C-9C8D-4192-B521-B082B72C3EA9}"/>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80D1C4A0-F235-425C-B0FD-EB4AA50308C8}"/>
              </a:ext>
            </a:extLst>
          </p:cNvPr>
          <p:cNvPicPr>
            <a:picLocks noChangeAspect="1" noChangeArrowheads="1" noCrop="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21920" y="-35170"/>
            <a:ext cx="9966960" cy="66446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49711E0-C720-4789-AAEC-1E03A9B47B3F}"/>
              </a:ext>
            </a:extLst>
          </p:cNvPr>
          <p:cNvSpPr>
            <a:spLocks noChangeArrowheads="1"/>
          </p:cNvSpPr>
          <p:nvPr/>
        </p:nvSpPr>
        <p:spPr bwMode="auto">
          <a:xfrm>
            <a:off x="5821680" y="178191"/>
            <a:ext cx="6004560"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20000"/>
              </a:lnSpc>
              <a:spcBef>
                <a:spcPct val="0"/>
              </a:spcBef>
              <a:buNone/>
            </a:pPr>
            <a:r>
              <a:rPr lang="en-US" altLang="en-US" sz="4800" b="1" dirty="0" err="1">
                <a:latin typeface="Times New Roman" panose="02020603050405020304" pitchFamily="18" charset="0"/>
                <a:cs typeface="Times New Roman" panose="02020603050405020304" pitchFamily="18" charset="0"/>
              </a:rPr>
              <a:t>i</a:t>
            </a:r>
            <a:r>
              <a:rPr lang="en-US" altLang="en-US" sz="4800" b="1" dirty="0">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Tuy</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rét</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vẫn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kéo</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dài</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mùa</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xuân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đã</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đến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bên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bờ</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sông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Lương</a:t>
            </a:r>
            <a:r>
              <a:rPr lang="en-US" altLang="en-US" sz="4800" b="1"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68DA65E9-4094-4655-91A3-5884C2DB92AF}"/>
              </a:ext>
            </a:extLst>
          </p:cNvPr>
          <p:cNvSpPr>
            <a:spLocks noChangeArrowheads="1"/>
          </p:cNvSpPr>
          <p:nvPr/>
        </p:nvSpPr>
        <p:spPr bwMode="auto">
          <a:xfrm>
            <a:off x="4402631" y="4508282"/>
            <a:ext cx="61264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b="1" dirty="0">
                <a:solidFill>
                  <a:srgbClr val="0070C0"/>
                </a:solidFill>
                <a:latin typeface="Times New Roman" panose="02020603050405020304" pitchFamily="18" charset="0"/>
              </a:rPr>
              <a:t>Quan </a:t>
            </a:r>
            <a:r>
              <a:rPr lang="en-US" altLang="en-US" sz="4800" b="1" dirty="0" err="1">
                <a:solidFill>
                  <a:srgbClr val="0070C0"/>
                </a:solidFill>
                <a:latin typeface="Times New Roman" panose="02020603050405020304" pitchFamily="18" charset="0"/>
              </a:rPr>
              <a:t>hệ</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tương</a:t>
            </a:r>
            <a:r>
              <a:rPr lang="en-US" altLang="en-US" sz="4800" b="1" dirty="0">
                <a:solidFill>
                  <a:srgbClr val="0070C0"/>
                </a:solidFill>
                <a:latin typeface="Times New Roman" panose="02020603050405020304" pitchFamily="18" charset="0"/>
              </a:rPr>
              <a:t> </a:t>
            </a:r>
            <a:r>
              <a:rPr lang="en-US" altLang="en-US" sz="4800" b="1" dirty="0" err="1">
                <a:solidFill>
                  <a:srgbClr val="0070C0"/>
                </a:solidFill>
                <a:latin typeface="Times New Roman" panose="02020603050405020304" pitchFamily="18" charset="0"/>
              </a:rPr>
              <a:t>phản</a:t>
            </a:r>
            <a:endParaRPr lang="en-US" altLang="en-US" sz="4800" b="1" u="sng" dirty="0">
              <a:solidFill>
                <a:srgbClr val="0070C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15730B6-135A-4ADC-A1A5-B3A3BE384F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410214">
            <a:off x="2630622" y="4070159"/>
            <a:ext cx="1725712" cy="1725712"/>
          </a:xfrm>
          <a:prstGeom prst="rect">
            <a:avLst/>
          </a:prstGeom>
        </p:spPr>
      </p:pic>
    </p:spTree>
    <p:extLst>
      <p:ext uri="{BB962C8B-B14F-4D97-AF65-F5344CB8AC3E}">
        <p14:creationId xmlns:p14="http://schemas.microsoft.com/office/powerpoint/2010/main" val="361375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DFB1E9-73BA-419C-8F2F-BF2EBA95C3D9}"/>
              </a:ext>
            </a:extLst>
          </p:cNvPr>
          <p:cNvPicPr>
            <a:picLocks noChangeAspect="1"/>
          </p:cNvPicPr>
          <p:nvPr/>
        </p:nvPicPr>
        <p:blipFill>
          <a:blip r:embed="rId3"/>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7368FC5D-0B79-4FF6-AFA7-CD35C1370BBB}"/>
              </a:ext>
            </a:extLst>
          </p:cNvPr>
          <p:cNvSpPr/>
          <p:nvPr/>
        </p:nvSpPr>
        <p:spPr>
          <a:xfrm>
            <a:off x="563880" y="594361"/>
            <a:ext cx="11064240" cy="683264"/>
          </a:xfrm>
          <a:prstGeom prst="rect">
            <a:avLst/>
          </a:prstGeom>
        </p:spPr>
        <p:txBody>
          <a:bodyPr wrap="square">
            <a:spAutoFit/>
          </a:bodyPr>
          <a:lstStyle/>
          <a:p>
            <a:pPr algn="ctr">
              <a:spcBef>
                <a:spcPct val="0"/>
              </a:spcBef>
            </a:pPr>
            <a:r>
              <a:rPr lang="vi-VN" altLang="en-US" sz="3840" b="1" dirty="0">
                <a:solidFill>
                  <a:srgbClr val="FF0000"/>
                </a:solidFill>
                <a:latin typeface="+mj-lt"/>
                <a:cs typeface="#9Slide03 Arima Madurai Black" panose="00000A00000000000000" pitchFamily="2" charset="0"/>
              </a:rPr>
              <a:t>QUAN HỆ Ý NGHĨA GIỮA CÁC VẾ CÂU GHÉP</a:t>
            </a:r>
          </a:p>
        </p:txBody>
      </p:sp>
      <p:pic>
        <p:nvPicPr>
          <p:cNvPr id="33" name="Picture 32">
            <a:extLst>
              <a:ext uri="{FF2B5EF4-FFF2-40B4-BE49-F238E27FC236}">
                <a16:creationId xmlns:a16="http://schemas.microsoft.com/office/drawing/2014/main" id="{8943B3BB-82D8-42F0-861B-088090F7CD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67" t="7333" r="8000" b="14001"/>
          <a:stretch/>
        </p:blipFill>
        <p:spPr>
          <a:xfrm>
            <a:off x="575718" y="1773323"/>
            <a:ext cx="716280" cy="676168"/>
          </a:xfrm>
          <a:prstGeom prst="rect">
            <a:avLst/>
          </a:prstGeom>
        </p:spPr>
      </p:pic>
      <p:sp>
        <p:nvSpPr>
          <p:cNvPr id="34" name="Rectangle 33">
            <a:extLst>
              <a:ext uri="{FF2B5EF4-FFF2-40B4-BE49-F238E27FC236}">
                <a16:creationId xmlns:a16="http://schemas.microsoft.com/office/drawing/2014/main" id="{0CF168EE-DEEB-4D79-974F-9867D24E9CD0}"/>
              </a:ext>
            </a:extLst>
          </p:cNvPr>
          <p:cNvSpPr/>
          <p:nvPr/>
        </p:nvSpPr>
        <p:spPr>
          <a:xfrm>
            <a:off x="1391521" y="1783080"/>
            <a:ext cx="3645550" cy="609398"/>
          </a:xfrm>
          <a:prstGeom prst="rect">
            <a:avLst/>
          </a:prstGeom>
        </p:spPr>
        <p:txBody>
          <a:bodyPr wrap="none">
            <a:spAutoFit/>
          </a:bodyPr>
          <a:lstStyle/>
          <a:p>
            <a:r>
              <a:rPr lang="en-US" altLang="en-US" sz="3360" b="1" dirty="0">
                <a:latin typeface="+mj-lt"/>
              </a:rPr>
              <a:t>Quan </a:t>
            </a:r>
            <a:r>
              <a:rPr lang="en-US" altLang="en-US" sz="3360" b="1" dirty="0" err="1">
                <a:latin typeface="+mj-lt"/>
              </a:rPr>
              <a:t>hệ</a:t>
            </a:r>
            <a:r>
              <a:rPr lang="vi-VN" altLang="en-US" sz="3360" b="1" dirty="0">
                <a:latin typeface="+mj-lt"/>
              </a:rPr>
              <a:t> </a:t>
            </a:r>
            <a:r>
              <a:rPr lang="en-US" altLang="en-US" sz="3360" b="1" dirty="0" err="1">
                <a:latin typeface="+mj-lt"/>
              </a:rPr>
              <a:t>nhân</a:t>
            </a:r>
            <a:r>
              <a:rPr lang="vi-VN" altLang="en-US" sz="3360" b="1" dirty="0">
                <a:latin typeface="+mj-lt"/>
              </a:rPr>
              <a:t> - quả</a:t>
            </a:r>
            <a:endParaRPr lang="en-SG" sz="3360" dirty="0">
              <a:latin typeface="+mj-lt"/>
            </a:endParaRPr>
          </a:p>
        </p:txBody>
      </p:sp>
      <p:pic>
        <p:nvPicPr>
          <p:cNvPr id="35" name="Picture 34">
            <a:extLst>
              <a:ext uri="{FF2B5EF4-FFF2-40B4-BE49-F238E27FC236}">
                <a16:creationId xmlns:a16="http://schemas.microsoft.com/office/drawing/2014/main" id="{8561FED5-7709-4874-9F0F-E2E58AFFB5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67" t="7333" r="8000" b="14001"/>
          <a:stretch/>
        </p:blipFill>
        <p:spPr>
          <a:xfrm>
            <a:off x="596705" y="2787635"/>
            <a:ext cx="716280" cy="676168"/>
          </a:xfrm>
          <a:prstGeom prst="rect">
            <a:avLst/>
          </a:prstGeom>
        </p:spPr>
      </p:pic>
      <p:sp>
        <p:nvSpPr>
          <p:cNvPr id="36" name="Rectangle 35">
            <a:extLst>
              <a:ext uri="{FF2B5EF4-FFF2-40B4-BE49-F238E27FC236}">
                <a16:creationId xmlns:a16="http://schemas.microsoft.com/office/drawing/2014/main" id="{1D1D8AD8-6651-458F-85DC-2773A12785D9}"/>
              </a:ext>
            </a:extLst>
          </p:cNvPr>
          <p:cNvSpPr/>
          <p:nvPr/>
        </p:nvSpPr>
        <p:spPr>
          <a:xfrm>
            <a:off x="1522082" y="2820121"/>
            <a:ext cx="5000087" cy="609398"/>
          </a:xfrm>
          <a:prstGeom prst="rect">
            <a:avLst/>
          </a:prstGeom>
        </p:spPr>
        <p:txBody>
          <a:bodyPr wrap="none">
            <a:spAutoFit/>
          </a:bodyPr>
          <a:lstStyle/>
          <a:p>
            <a:pPr algn="ctr">
              <a:spcBef>
                <a:spcPct val="0"/>
              </a:spcBef>
            </a:pPr>
            <a:r>
              <a:rPr lang="en-US" altLang="en-US" sz="3360" b="1" dirty="0">
                <a:latin typeface="+mj-lt"/>
              </a:rPr>
              <a:t>Quan </a:t>
            </a:r>
            <a:r>
              <a:rPr lang="en-US" altLang="en-US" sz="3360" b="1" dirty="0" err="1">
                <a:latin typeface="+mj-lt"/>
              </a:rPr>
              <a:t>hệ</a:t>
            </a:r>
            <a:r>
              <a:rPr lang="en-US" altLang="en-US" sz="3360" b="1" dirty="0">
                <a:latin typeface="+mj-lt"/>
              </a:rPr>
              <a:t> </a:t>
            </a:r>
            <a:r>
              <a:rPr lang="en-US" altLang="en-US" sz="3360" b="1" dirty="0" err="1">
                <a:latin typeface="+mj-lt"/>
              </a:rPr>
              <a:t>điều</a:t>
            </a:r>
            <a:r>
              <a:rPr lang="en-US" altLang="en-US" sz="3360" b="1" dirty="0">
                <a:latin typeface="+mj-lt"/>
              </a:rPr>
              <a:t> </a:t>
            </a:r>
            <a:r>
              <a:rPr lang="en-US" altLang="en-US" sz="3360" b="1" dirty="0" err="1">
                <a:latin typeface="+mj-lt"/>
              </a:rPr>
              <a:t>kiện</a:t>
            </a:r>
            <a:r>
              <a:rPr lang="en-US" altLang="en-US" sz="3360" b="1" dirty="0">
                <a:latin typeface="+mj-lt"/>
              </a:rPr>
              <a:t> </a:t>
            </a:r>
            <a:r>
              <a:rPr lang="vi-VN" altLang="en-US" sz="3360" b="1" dirty="0">
                <a:latin typeface="+mj-lt"/>
              </a:rPr>
              <a:t>- kết quả</a:t>
            </a:r>
          </a:p>
        </p:txBody>
      </p:sp>
      <p:pic>
        <p:nvPicPr>
          <p:cNvPr id="39" name="Picture 38">
            <a:extLst>
              <a:ext uri="{FF2B5EF4-FFF2-40B4-BE49-F238E27FC236}">
                <a16:creationId xmlns:a16="http://schemas.microsoft.com/office/drawing/2014/main" id="{6E9C9CB7-0DA4-4F43-8AC7-14BCF15C0A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67" t="7333" r="8000" b="14001"/>
          <a:stretch/>
        </p:blipFill>
        <p:spPr>
          <a:xfrm>
            <a:off x="590958" y="3850113"/>
            <a:ext cx="716280" cy="676168"/>
          </a:xfrm>
          <a:prstGeom prst="rect">
            <a:avLst/>
          </a:prstGeom>
        </p:spPr>
      </p:pic>
      <p:sp>
        <p:nvSpPr>
          <p:cNvPr id="40" name="Rectangle 39">
            <a:extLst>
              <a:ext uri="{FF2B5EF4-FFF2-40B4-BE49-F238E27FC236}">
                <a16:creationId xmlns:a16="http://schemas.microsoft.com/office/drawing/2014/main" id="{6D8D4BD3-4594-4ACE-8174-86854163678C}"/>
              </a:ext>
            </a:extLst>
          </p:cNvPr>
          <p:cNvSpPr/>
          <p:nvPr/>
        </p:nvSpPr>
        <p:spPr>
          <a:xfrm>
            <a:off x="1406761" y="3895957"/>
            <a:ext cx="3709670" cy="609398"/>
          </a:xfrm>
          <a:prstGeom prst="rect">
            <a:avLst/>
          </a:prstGeom>
        </p:spPr>
        <p:txBody>
          <a:bodyPr wrap="none">
            <a:spAutoFit/>
          </a:bodyPr>
          <a:lstStyle/>
          <a:p>
            <a:r>
              <a:rPr lang="en-US" altLang="en-US" sz="3360" b="1" dirty="0">
                <a:latin typeface="+mj-lt"/>
              </a:rPr>
              <a:t>Quan </a:t>
            </a:r>
            <a:r>
              <a:rPr lang="en-US" altLang="en-US" sz="3360" b="1" dirty="0" err="1">
                <a:latin typeface="+mj-lt"/>
              </a:rPr>
              <a:t>hệ</a:t>
            </a:r>
            <a:r>
              <a:rPr lang="en-US" altLang="en-US" sz="3360" b="1" dirty="0">
                <a:latin typeface="+mj-lt"/>
              </a:rPr>
              <a:t> </a:t>
            </a:r>
            <a:r>
              <a:rPr lang="en-US" altLang="en-US" sz="3360" b="1" dirty="0" err="1">
                <a:latin typeface="+mj-lt"/>
              </a:rPr>
              <a:t>tương</a:t>
            </a:r>
            <a:r>
              <a:rPr lang="en-US" altLang="en-US" sz="3360" b="1" dirty="0">
                <a:latin typeface="+mj-lt"/>
              </a:rPr>
              <a:t> </a:t>
            </a:r>
            <a:r>
              <a:rPr lang="en-US" altLang="en-US" sz="3360" b="1" dirty="0" err="1">
                <a:latin typeface="+mj-lt"/>
              </a:rPr>
              <a:t>phản</a:t>
            </a:r>
            <a:endParaRPr lang="en-SG" sz="3360" dirty="0">
              <a:latin typeface="+mj-lt"/>
            </a:endParaRPr>
          </a:p>
        </p:txBody>
      </p:sp>
      <p:pic>
        <p:nvPicPr>
          <p:cNvPr id="41" name="Picture 40">
            <a:extLst>
              <a:ext uri="{FF2B5EF4-FFF2-40B4-BE49-F238E27FC236}">
                <a16:creationId xmlns:a16="http://schemas.microsoft.com/office/drawing/2014/main" id="{F721537B-8B4C-49FB-8977-5DEB832422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67" t="7333" r="8000" b="14001"/>
          <a:stretch/>
        </p:blipFill>
        <p:spPr>
          <a:xfrm>
            <a:off x="590958" y="4888392"/>
            <a:ext cx="716280" cy="676168"/>
          </a:xfrm>
          <a:prstGeom prst="rect">
            <a:avLst/>
          </a:prstGeom>
        </p:spPr>
      </p:pic>
      <p:sp>
        <p:nvSpPr>
          <p:cNvPr id="42" name="Rectangle 41">
            <a:extLst>
              <a:ext uri="{FF2B5EF4-FFF2-40B4-BE49-F238E27FC236}">
                <a16:creationId xmlns:a16="http://schemas.microsoft.com/office/drawing/2014/main" id="{2D67F71E-0F99-4E9B-81F3-D1FA17EC26BE}"/>
              </a:ext>
            </a:extLst>
          </p:cNvPr>
          <p:cNvSpPr/>
          <p:nvPr/>
        </p:nvSpPr>
        <p:spPr>
          <a:xfrm>
            <a:off x="1406762" y="4898149"/>
            <a:ext cx="3238387" cy="609398"/>
          </a:xfrm>
          <a:prstGeom prst="rect">
            <a:avLst/>
          </a:prstGeom>
        </p:spPr>
        <p:txBody>
          <a:bodyPr wrap="none">
            <a:spAutoFit/>
          </a:bodyPr>
          <a:lstStyle/>
          <a:p>
            <a:r>
              <a:rPr lang="en-US" altLang="en-US" sz="3360" b="1" dirty="0">
                <a:latin typeface="+mj-lt"/>
              </a:rPr>
              <a:t>Quan </a:t>
            </a:r>
            <a:r>
              <a:rPr lang="en-US" altLang="en-US" sz="3360" b="1" dirty="0" err="1">
                <a:latin typeface="+mj-lt"/>
              </a:rPr>
              <a:t>hệ</a:t>
            </a:r>
            <a:r>
              <a:rPr lang="en-US" altLang="en-US" sz="3360" b="1" dirty="0">
                <a:latin typeface="+mj-lt"/>
              </a:rPr>
              <a:t> </a:t>
            </a:r>
            <a:r>
              <a:rPr lang="en-US" altLang="en-US" sz="3360" b="1" dirty="0" err="1">
                <a:latin typeface="+mj-lt"/>
              </a:rPr>
              <a:t>tăng</a:t>
            </a:r>
            <a:r>
              <a:rPr lang="en-US" altLang="en-US" sz="3360" b="1" dirty="0">
                <a:latin typeface="+mj-lt"/>
              </a:rPr>
              <a:t> </a:t>
            </a:r>
            <a:r>
              <a:rPr lang="en-US" altLang="en-US" sz="3360" b="1" dirty="0" err="1">
                <a:latin typeface="+mj-lt"/>
              </a:rPr>
              <a:t>tiến</a:t>
            </a:r>
            <a:endParaRPr lang="en-SG" sz="3360" dirty="0">
              <a:latin typeface="+mj-lt"/>
            </a:endParaRPr>
          </a:p>
        </p:txBody>
      </p:sp>
      <p:pic>
        <p:nvPicPr>
          <p:cNvPr id="43" name="Picture 42">
            <a:extLst>
              <a:ext uri="{FF2B5EF4-FFF2-40B4-BE49-F238E27FC236}">
                <a16:creationId xmlns:a16="http://schemas.microsoft.com/office/drawing/2014/main" id="{6067F7EC-D586-40D0-B450-7215C72DB1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67" t="7333" r="8000" b="14001"/>
          <a:stretch/>
        </p:blipFill>
        <p:spPr>
          <a:xfrm>
            <a:off x="575718" y="5897880"/>
            <a:ext cx="716280" cy="676168"/>
          </a:xfrm>
          <a:prstGeom prst="rect">
            <a:avLst/>
          </a:prstGeom>
        </p:spPr>
      </p:pic>
      <p:sp>
        <p:nvSpPr>
          <p:cNvPr id="44" name="Rectangle 43">
            <a:extLst>
              <a:ext uri="{FF2B5EF4-FFF2-40B4-BE49-F238E27FC236}">
                <a16:creationId xmlns:a16="http://schemas.microsoft.com/office/drawing/2014/main" id="{ECD928E3-C3F0-46A9-B1C0-8A071D372175}"/>
              </a:ext>
            </a:extLst>
          </p:cNvPr>
          <p:cNvSpPr/>
          <p:nvPr/>
        </p:nvSpPr>
        <p:spPr>
          <a:xfrm>
            <a:off x="1391522" y="5907637"/>
            <a:ext cx="3198311" cy="609398"/>
          </a:xfrm>
          <a:prstGeom prst="rect">
            <a:avLst/>
          </a:prstGeom>
        </p:spPr>
        <p:txBody>
          <a:bodyPr wrap="none">
            <a:spAutoFit/>
          </a:bodyPr>
          <a:lstStyle/>
          <a:p>
            <a:r>
              <a:rPr lang="en-US" altLang="en-US" sz="3360" b="1" dirty="0">
                <a:latin typeface="+mj-lt"/>
              </a:rPr>
              <a:t>Quan </a:t>
            </a:r>
            <a:r>
              <a:rPr lang="en-US" altLang="en-US" sz="3360" b="1" dirty="0" err="1">
                <a:latin typeface="+mj-lt"/>
              </a:rPr>
              <a:t>hệ</a:t>
            </a:r>
            <a:r>
              <a:rPr lang="en-US" altLang="en-US" sz="3360" b="1" dirty="0">
                <a:latin typeface="+mj-lt"/>
              </a:rPr>
              <a:t> </a:t>
            </a:r>
            <a:r>
              <a:rPr lang="en-US" altLang="en-US" sz="3360" b="1" dirty="0" err="1">
                <a:latin typeface="+mj-lt"/>
              </a:rPr>
              <a:t>lựa</a:t>
            </a:r>
            <a:r>
              <a:rPr lang="en-US" altLang="en-US" sz="3360" b="1" dirty="0">
                <a:latin typeface="+mj-lt"/>
              </a:rPr>
              <a:t> </a:t>
            </a:r>
            <a:r>
              <a:rPr lang="en-US" altLang="en-US" sz="3360" b="1" dirty="0" err="1">
                <a:latin typeface="+mj-lt"/>
              </a:rPr>
              <a:t>chọn</a:t>
            </a:r>
            <a:endParaRPr lang="en-SG" sz="3360" dirty="0">
              <a:latin typeface="+mj-lt"/>
            </a:endParaRPr>
          </a:p>
        </p:txBody>
      </p:sp>
      <p:pic>
        <p:nvPicPr>
          <p:cNvPr id="45" name="Picture 44">
            <a:extLst>
              <a:ext uri="{FF2B5EF4-FFF2-40B4-BE49-F238E27FC236}">
                <a16:creationId xmlns:a16="http://schemas.microsoft.com/office/drawing/2014/main" id="{9D49DB70-13D9-43C3-BDF3-5E1C6F4140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67" t="7333" r="8000" b="14001"/>
          <a:stretch/>
        </p:blipFill>
        <p:spPr>
          <a:xfrm>
            <a:off x="6998915" y="2328887"/>
            <a:ext cx="716280" cy="676168"/>
          </a:xfrm>
          <a:prstGeom prst="rect">
            <a:avLst/>
          </a:prstGeom>
        </p:spPr>
      </p:pic>
      <p:sp>
        <p:nvSpPr>
          <p:cNvPr id="46" name="Rectangle 45">
            <a:extLst>
              <a:ext uri="{FF2B5EF4-FFF2-40B4-BE49-F238E27FC236}">
                <a16:creationId xmlns:a16="http://schemas.microsoft.com/office/drawing/2014/main" id="{F149BCD9-21D0-4A29-B40B-6950DDFDC33A}"/>
              </a:ext>
            </a:extLst>
          </p:cNvPr>
          <p:cNvSpPr/>
          <p:nvPr/>
        </p:nvSpPr>
        <p:spPr>
          <a:xfrm>
            <a:off x="7814719" y="2338644"/>
            <a:ext cx="3267241" cy="609398"/>
          </a:xfrm>
          <a:prstGeom prst="rect">
            <a:avLst/>
          </a:prstGeom>
        </p:spPr>
        <p:txBody>
          <a:bodyPr wrap="none">
            <a:spAutoFit/>
          </a:bodyPr>
          <a:lstStyle/>
          <a:p>
            <a:r>
              <a:rPr lang="en-US" altLang="en-US" sz="3360" b="1" dirty="0">
                <a:latin typeface="+mj-lt"/>
              </a:rPr>
              <a:t>Quan </a:t>
            </a:r>
            <a:r>
              <a:rPr lang="en-US" altLang="en-US" sz="3360" b="1" dirty="0" err="1">
                <a:latin typeface="+mj-lt"/>
              </a:rPr>
              <a:t>hệ</a:t>
            </a:r>
            <a:r>
              <a:rPr lang="vi-VN" altLang="en-US" sz="3360" b="1" dirty="0">
                <a:latin typeface="+mj-lt"/>
              </a:rPr>
              <a:t> </a:t>
            </a:r>
            <a:r>
              <a:rPr lang="en-US" altLang="en-US" sz="3360" b="1" dirty="0" err="1">
                <a:latin typeface="+mj-lt"/>
              </a:rPr>
              <a:t>giải</a:t>
            </a:r>
            <a:r>
              <a:rPr lang="en-US" altLang="en-US" sz="3360" b="1" dirty="0">
                <a:latin typeface="+mj-lt"/>
              </a:rPr>
              <a:t> </a:t>
            </a:r>
            <a:r>
              <a:rPr lang="en-US" altLang="en-US" sz="3360" b="1" dirty="0" err="1">
                <a:latin typeface="+mj-lt"/>
              </a:rPr>
              <a:t>thích</a:t>
            </a:r>
            <a:endParaRPr lang="en-SG" sz="3360" dirty="0">
              <a:latin typeface="+mj-lt"/>
            </a:endParaRPr>
          </a:p>
        </p:txBody>
      </p:sp>
      <p:pic>
        <p:nvPicPr>
          <p:cNvPr id="47" name="Picture 46">
            <a:extLst>
              <a:ext uri="{FF2B5EF4-FFF2-40B4-BE49-F238E27FC236}">
                <a16:creationId xmlns:a16="http://schemas.microsoft.com/office/drawing/2014/main" id="{156C62ED-D599-40DC-8D34-14BDEEB5FD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67" t="7333" r="8000" b="14001"/>
          <a:stretch/>
        </p:blipFill>
        <p:spPr>
          <a:xfrm>
            <a:off x="7014155" y="3333543"/>
            <a:ext cx="716280" cy="676168"/>
          </a:xfrm>
          <a:prstGeom prst="rect">
            <a:avLst/>
          </a:prstGeom>
        </p:spPr>
      </p:pic>
      <p:sp>
        <p:nvSpPr>
          <p:cNvPr id="48" name="Rectangle 47">
            <a:extLst>
              <a:ext uri="{FF2B5EF4-FFF2-40B4-BE49-F238E27FC236}">
                <a16:creationId xmlns:a16="http://schemas.microsoft.com/office/drawing/2014/main" id="{56DAF979-95A8-4287-BADC-4D06D47FFC87}"/>
              </a:ext>
            </a:extLst>
          </p:cNvPr>
          <p:cNvSpPr/>
          <p:nvPr/>
        </p:nvSpPr>
        <p:spPr>
          <a:xfrm>
            <a:off x="7946036" y="3336120"/>
            <a:ext cx="3063659" cy="609398"/>
          </a:xfrm>
          <a:prstGeom prst="rect">
            <a:avLst/>
          </a:prstGeom>
        </p:spPr>
        <p:txBody>
          <a:bodyPr wrap="none">
            <a:spAutoFit/>
          </a:bodyPr>
          <a:lstStyle/>
          <a:p>
            <a:pPr algn="ctr">
              <a:spcBef>
                <a:spcPct val="0"/>
              </a:spcBef>
            </a:pPr>
            <a:r>
              <a:rPr lang="en-US" altLang="en-US" sz="3360" b="1" dirty="0">
                <a:latin typeface="+mj-lt"/>
              </a:rPr>
              <a:t>Quan </a:t>
            </a:r>
            <a:r>
              <a:rPr lang="en-US" altLang="en-US" sz="3360" b="1" dirty="0" err="1">
                <a:latin typeface="+mj-lt"/>
              </a:rPr>
              <a:t>hệ</a:t>
            </a:r>
            <a:r>
              <a:rPr lang="en-US" altLang="en-US" sz="3360" b="1" dirty="0">
                <a:latin typeface="+mj-lt"/>
              </a:rPr>
              <a:t> </a:t>
            </a:r>
            <a:r>
              <a:rPr lang="en-US" altLang="en-US" sz="3360" b="1" dirty="0" err="1">
                <a:latin typeface="+mj-lt"/>
              </a:rPr>
              <a:t>bổ</a:t>
            </a:r>
            <a:r>
              <a:rPr lang="en-US" altLang="en-US" sz="3360" b="1" dirty="0">
                <a:latin typeface="+mj-lt"/>
              </a:rPr>
              <a:t> sung</a:t>
            </a:r>
            <a:endParaRPr lang="vi-VN" altLang="en-US" sz="3360" b="1" dirty="0">
              <a:latin typeface="+mj-lt"/>
            </a:endParaRPr>
          </a:p>
        </p:txBody>
      </p:sp>
      <p:pic>
        <p:nvPicPr>
          <p:cNvPr id="49" name="Picture 48">
            <a:extLst>
              <a:ext uri="{FF2B5EF4-FFF2-40B4-BE49-F238E27FC236}">
                <a16:creationId xmlns:a16="http://schemas.microsoft.com/office/drawing/2014/main" id="{0F1D8A70-247B-4C28-9588-7CC1A4FA1D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67" t="7333" r="8000" b="14001"/>
          <a:stretch/>
        </p:blipFill>
        <p:spPr>
          <a:xfrm>
            <a:off x="7014155" y="4389736"/>
            <a:ext cx="716280" cy="676168"/>
          </a:xfrm>
          <a:prstGeom prst="rect">
            <a:avLst/>
          </a:prstGeom>
        </p:spPr>
      </p:pic>
      <p:sp>
        <p:nvSpPr>
          <p:cNvPr id="50" name="Rectangle 49">
            <a:extLst>
              <a:ext uri="{FF2B5EF4-FFF2-40B4-BE49-F238E27FC236}">
                <a16:creationId xmlns:a16="http://schemas.microsoft.com/office/drawing/2014/main" id="{DD5BF9C3-1C8E-4ACB-94F8-F1F8BA6F7285}"/>
              </a:ext>
            </a:extLst>
          </p:cNvPr>
          <p:cNvSpPr/>
          <p:nvPr/>
        </p:nvSpPr>
        <p:spPr>
          <a:xfrm>
            <a:off x="7829959" y="4435580"/>
            <a:ext cx="3015569" cy="609398"/>
          </a:xfrm>
          <a:prstGeom prst="rect">
            <a:avLst/>
          </a:prstGeom>
        </p:spPr>
        <p:txBody>
          <a:bodyPr wrap="none">
            <a:spAutoFit/>
          </a:bodyPr>
          <a:lstStyle/>
          <a:p>
            <a:r>
              <a:rPr lang="en-US" altLang="en-US" sz="3360" b="1" dirty="0">
                <a:latin typeface="+mj-lt"/>
              </a:rPr>
              <a:t>Quan </a:t>
            </a:r>
            <a:r>
              <a:rPr lang="en-US" altLang="en-US" sz="3360" b="1" dirty="0" err="1">
                <a:latin typeface="+mj-lt"/>
              </a:rPr>
              <a:t>hệ</a:t>
            </a:r>
            <a:r>
              <a:rPr lang="en-US" altLang="en-US" sz="3360" b="1" dirty="0">
                <a:latin typeface="+mj-lt"/>
              </a:rPr>
              <a:t> </a:t>
            </a:r>
            <a:r>
              <a:rPr lang="en-US" altLang="en-US" sz="3360" b="1" dirty="0" err="1">
                <a:latin typeface="+mj-lt"/>
              </a:rPr>
              <a:t>tiếp</a:t>
            </a:r>
            <a:r>
              <a:rPr lang="en-US" altLang="en-US" sz="3360" b="1" dirty="0">
                <a:latin typeface="+mj-lt"/>
              </a:rPr>
              <a:t> </a:t>
            </a:r>
            <a:r>
              <a:rPr lang="en-US" altLang="en-US" sz="3360" b="1" dirty="0" err="1">
                <a:latin typeface="+mj-lt"/>
              </a:rPr>
              <a:t>nối</a:t>
            </a:r>
            <a:endParaRPr lang="en-SG" sz="3360" dirty="0">
              <a:latin typeface="+mj-lt"/>
            </a:endParaRPr>
          </a:p>
        </p:txBody>
      </p:sp>
      <p:pic>
        <p:nvPicPr>
          <p:cNvPr id="51" name="Picture 50">
            <a:extLst>
              <a:ext uri="{FF2B5EF4-FFF2-40B4-BE49-F238E27FC236}">
                <a16:creationId xmlns:a16="http://schemas.microsoft.com/office/drawing/2014/main" id="{722A29C8-6844-4FC2-BD45-52A82B9610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67" t="7333" r="8000" b="14001"/>
          <a:stretch/>
        </p:blipFill>
        <p:spPr>
          <a:xfrm>
            <a:off x="7014155" y="5435388"/>
            <a:ext cx="716280" cy="676168"/>
          </a:xfrm>
          <a:prstGeom prst="rect">
            <a:avLst/>
          </a:prstGeom>
        </p:spPr>
      </p:pic>
      <p:sp>
        <p:nvSpPr>
          <p:cNvPr id="52" name="Rectangle 51">
            <a:extLst>
              <a:ext uri="{FF2B5EF4-FFF2-40B4-BE49-F238E27FC236}">
                <a16:creationId xmlns:a16="http://schemas.microsoft.com/office/drawing/2014/main" id="{B734B57A-824F-4E79-A619-66303D66D551}"/>
              </a:ext>
            </a:extLst>
          </p:cNvPr>
          <p:cNvSpPr/>
          <p:nvPr/>
        </p:nvSpPr>
        <p:spPr>
          <a:xfrm>
            <a:off x="7829958" y="5445145"/>
            <a:ext cx="3369833" cy="609398"/>
          </a:xfrm>
          <a:prstGeom prst="rect">
            <a:avLst/>
          </a:prstGeom>
        </p:spPr>
        <p:txBody>
          <a:bodyPr wrap="none">
            <a:spAutoFit/>
          </a:bodyPr>
          <a:lstStyle/>
          <a:p>
            <a:r>
              <a:rPr lang="en-US" altLang="en-US" sz="3360" b="1" dirty="0">
                <a:latin typeface="+mj-lt"/>
              </a:rPr>
              <a:t>Quan </a:t>
            </a:r>
            <a:r>
              <a:rPr lang="en-US" altLang="en-US" sz="3360" b="1" dirty="0" err="1">
                <a:latin typeface="+mj-lt"/>
              </a:rPr>
              <a:t>hệ</a:t>
            </a:r>
            <a:r>
              <a:rPr lang="en-US" altLang="en-US" sz="3360" b="1" dirty="0">
                <a:latin typeface="+mj-lt"/>
              </a:rPr>
              <a:t> </a:t>
            </a:r>
            <a:r>
              <a:rPr lang="en-US" altLang="en-US" sz="3360" b="1" dirty="0" err="1">
                <a:latin typeface="+mj-lt"/>
              </a:rPr>
              <a:t>đồng</a:t>
            </a:r>
            <a:r>
              <a:rPr lang="en-US" altLang="en-US" sz="3360" b="1" dirty="0">
                <a:latin typeface="+mj-lt"/>
              </a:rPr>
              <a:t> </a:t>
            </a:r>
            <a:r>
              <a:rPr lang="en-US" altLang="en-US" sz="3360" b="1" dirty="0" err="1">
                <a:latin typeface="+mj-lt"/>
              </a:rPr>
              <a:t>thời</a:t>
            </a:r>
            <a:endParaRPr lang="en-SG" sz="3360" dirty="0">
              <a:latin typeface="+mj-lt"/>
            </a:endParaRPr>
          </a:p>
        </p:txBody>
      </p:sp>
    </p:spTree>
    <p:extLst>
      <p:ext uri="{BB962C8B-B14F-4D97-AF65-F5344CB8AC3E}">
        <p14:creationId xmlns:p14="http://schemas.microsoft.com/office/powerpoint/2010/main" val="20210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down)">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down)">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down)">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down)">
                                      <p:cBhvr>
                                        <p:cTn id="52" dur="500"/>
                                        <p:tgtEl>
                                          <p:spTgt spid="4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down)">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wipe(down)">
                                      <p:cBhvr>
                                        <p:cTn id="60" dur="500"/>
                                        <p:tgtEl>
                                          <p:spTgt spid="4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down)">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500"/>
                                        <p:tgtEl>
                                          <p:spTgt spid="4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down)">
                                      <p:cBhvr>
                                        <p:cTn id="71" dur="500"/>
                                        <p:tgtEl>
                                          <p:spTgt spid="5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wipe(down)">
                                      <p:cBhvr>
                                        <p:cTn id="76" dur="500"/>
                                        <p:tgtEl>
                                          <p:spTgt spid="51"/>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wipe(down)">
                                      <p:cBhvr>
                                        <p:cTn id="7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4" grpId="0"/>
      <p:bldP spid="36" grpId="0"/>
      <p:bldP spid="40" grpId="0"/>
      <p:bldP spid="42" grpId="0"/>
      <p:bldP spid="44" grpId="0"/>
      <p:bldP spid="46" grpId="0"/>
      <p:bldP spid="48" grpId="0"/>
      <p:bldP spid="50" grpId="0"/>
      <p:bldP spid="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21983B-49FD-46D4-98DD-343570B14FB8}"/>
              </a:ext>
            </a:extLst>
          </p:cNvPr>
          <p:cNvPicPr>
            <a:picLocks noChangeAspect="1"/>
          </p:cNvPicPr>
          <p:nvPr/>
        </p:nvPicPr>
        <p:blipFill>
          <a:blip r:embed="rId3"/>
          <a:stretch>
            <a:fillRect/>
          </a:stretch>
        </p:blipFill>
        <p:spPr>
          <a:xfrm>
            <a:off x="0" y="0"/>
            <a:ext cx="12192000" cy="6858000"/>
          </a:xfrm>
          <a:prstGeom prst="rect">
            <a:avLst/>
          </a:prstGeom>
        </p:spPr>
      </p:pic>
      <p:sp>
        <p:nvSpPr>
          <p:cNvPr id="15" name="Text Box 9">
            <a:extLst>
              <a:ext uri="{FF2B5EF4-FFF2-40B4-BE49-F238E27FC236}">
                <a16:creationId xmlns:a16="http://schemas.microsoft.com/office/drawing/2014/main" id="{AC2D4732-94AA-4660-806D-CBA423C22525}"/>
              </a:ext>
            </a:extLst>
          </p:cNvPr>
          <p:cNvSpPr txBox="1">
            <a:spLocks noChangeArrowheads="1"/>
          </p:cNvSpPr>
          <p:nvPr/>
        </p:nvSpPr>
        <p:spPr bwMode="auto">
          <a:xfrm>
            <a:off x="204260" y="777241"/>
            <a:ext cx="780697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800" b="1" dirty="0" err="1">
                <a:solidFill>
                  <a:srgbClr val="FF0000"/>
                </a:solidFill>
                <a:latin typeface="Times New Roman" panose="02020603050405020304" pitchFamily="18" charset="0"/>
                <a:cs typeface="Times New Roman" panose="02020603050405020304" pitchFamily="18" charset="0"/>
              </a:rPr>
              <a:t>Mỗi</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quan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hệ</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thường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đánh</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dấu</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bằng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những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quan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hệ</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từ</a:t>
            </a:r>
            <a:r>
              <a:rPr lang="en-US" altLang="en-US" sz="4800" b="1" dirty="0">
                <a:solidFill>
                  <a:srgbClr val="FF0000"/>
                </a:solidFill>
                <a:latin typeface="Times New Roman" panose="02020603050405020304" pitchFamily="18" charset="0"/>
                <a:cs typeface="Times New Roman" panose="02020603050405020304" pitchFamily="18" charset="0"/>
              </a:rPr>
              <a:t> , </a:t>
            </a:r>
            <a:r>
              <a:rPr lang="en-US" altLang="en-US" sz="4800" b="1" dirty="0" err="1">
                <a:solidFill>
                  <a:srgbClr val="FF0000"/>
                </a:solidFill>
                <a:latin typeface="Times New Roman" panose="02020603050405020304" pitchFamily="18" charset="0"/>
                <a:cs typeface="Times New Roman" panose="02020603050405020304" pitchFamily="18" charset="0"/>
              </a:rPr>
              <a:t>cặp</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quan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hệ</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từ</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hoặc</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cặp</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từ</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hô</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ứng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nhất</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định</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Em</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hãy</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nối</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tên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mối</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quan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hệ</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với</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dấu</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hiệu</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nhận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biết</a:t>
            </a:r>
            <a:r>
              <a:rPr lang="en-US" altLang="en-US" sz="4800" b="1" dirty="0">
                <a:latin typeface="Times New Roman" panose="02020603050405020304" pitchFamily="18" charset="0"/>
                <a:cs typeface="Times New Roman" panose="02020603050405020304" pitchFamily="18" charset="0"/>
              </a:rPr>
              <a:t> (QHT/ </a:t>
            </a:r>
            <a:r>
              <a:rPr lang="en-US" altLang="en-US" sz="4800" b="1" dirty="0" err="1">
                <a:latin typeface="Times New Roman" panose="02020603050405020304" pitchFamily="18" charset="0"/>
                <a:cs typeface="Times New Roman" panose="02020603050405020304" pitchFamily="18" charset="0"/>
              </a:rPr>
              <a:t>Cặp</a:t>
            </a:r>
            <a:r>
              <a:rPr lang="en-US" altLang="en-US" sz="4800" b="1" dirty="0">
                <a:latin typeface="Times New Roman" panose="02020603050405020304" pitchFamily="18" charset="0"/>
                <a:cs typeface="Times New Roman" panose="02020603050405020304" pitchFamily="18" charset="0"/>
              </a:rPr>
              <a:t> QHT) </a:t>
            </a:r>
            <a:r>
              <a:rPr lang="en-US" altLang="en-US" sz="4800" b="1" dirty="0" err="1">
                <a:latin typeface="Times New Roman" panose="02020603050405020304" pitchFamily="18" charset="0"/>
                <a:cs typeface="Times New Roman" panose="02020603050405020304" pitchFamily="18" charset="0"/>
              </a:rPr>
              <a:t>tương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ứng</a:t>
            </a:r>
            <a:endParaRPr lang="en-US" altLang="en-US" sz="4800" b="1" dirty="0">
              <a:latin typeface="Times New Roman" panose="02020603050405020304" pitchFamily="18" charset="0"/>
              <a:cs typeface="Times New Roman" panose="02020603050405020304" pitchFamily="18" charset="0"/>
            </a:endParaRPr>
          </a:p>
        </p:txBody>
      </p:sp>
      <p:pic>
        <p:nvPicPr>
          <p:cNvPr id="19" name="Picture 18" descr="22858PICdbgea5Gz679dY_PIC2018.png">
            <a:extLst>
              <a:ext uri="{FF2B5EF4-FFF2-40B4-BE49-F238E27FC236}">
                <a16:creationId xmlns:a16="http://schemas.microsoft.com/office/drawing/2014/main" id="{7D7C90D8-AFFA-45EF-A98B-13B9ED85EEAC}"/>
              </a:ext>
            </a:extLst>
          </p:cNvPr>
          <p:cNvPicPr>
            <a:picLocks noChangeAspect="1"/>
          </p:cNvPicPr>
          <p:nvPr/>
        </p:nvPicPr>
        <p:blipFill>
          <a:blip r:embed="rId4" cstate="print"/>
          <a:stretch>
            <a:fillRect/>
          </a:stretch>
        </p:blipFill>
        <p:spPr>
          <a:xfrm>
            <a:off x="7403457" y="1476588"/>
            <a:ext cx="5381413" cy="5381413"/>
          </a:xfrm>
          <a:prstGeom prst="rect">
            <a:avLst/>
          </a:prstGeom>
        </p:spPr>
      </p:pic>
    </p:spTree>
    <p:extLst>
      <p:ext uri="{BB962C8B-B14F-4D97-AF65-F5344CB8AC3E}">
        <p14:creationId xmlns:p14="http://schemas.microsoft.com/office/powerpoint/2010/main" val="417357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DFB1E9-73BA-419C-8F2F-BF2EBA95C3D9}"/>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4" name="Group 138">
            <a:extLst>
              <a:ext uri="{FF2B5EF4-FFF2-40B4-BE49-F238E27FC236}">
                <a16:creationId xmlns:a16="http://schemas.microsoft.com/office/drawing/2014/main" id="{BECC7D55-20C8-4A59-A45C-CBC3D0D3E19D}"/>
              </a:ext>
            </a:extLst>
          </p:cNvPr>
          <p:cNvGraphicFramePr>
            <a:graphicFrameLocks noGrp="1"/>
          </p:cNvGraphicFramePr>
          <p:nvPr>
            <p:extLst>
              <p:ext uri="{D42A27DB-BD31-4B8C-83A1-F6EECF244321}">
                <p14:modId xmlns:p14="http://schemas.microsoft.com/office/powerpoint/2010/main" val="4190703570"/>
              </p:ext>
            </p:extLst>
          </p:nvPr>
        </p:nvGraphicFramePr>
        <p:xfrm>
          <a:off x="7130414" y="-41912"/>
          <a:ext cx="5029200" cy="6958452"/>
        </p:xfrm>
        <a:graphic>
          <a:graphicData uri="http://schemas.openxmlformats.org/drawingml/2006/table">
            <a:tbl>
              <a:tblPr/>
              <a:tblGrid>
                <a:gridCol w="5029200">
                  <a:extLst>
                    <a:ext uri="{9D8B030D-6E8A-4147-A177-3AD203B41FA5}">
                      <a16:colId xmlns:a16="http://schemas.microsoft.com/office/drawing/2014/main" val="20000"/>
                    </a:ext>
                  </a:extLst>
                </a:gridCol>
              </a:tblGrid>
              <a:tr h="7731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3800" b="1" i="0" u="none" strike="noStrike" cap="none" normalizeH="0" baseline="0" dirty="0">
                          <a:ln>
                            <a:noFill/>
                          </a:ln>
                          <a:solidFill>
                            <a:schemeClr val="hlink"/>
                          </a:solidFill>
                          <a:effectLst/>
                          <a:latin typeface="Times New Roman" pitchFamily="18" charset="0"/>
                          <a:cs typeface="Times New Roman" pitchFamily="18" charset="0"/>
                        </a:rPr>
                        <a:t>B. Dấu hiệu hình thức</a:t>
                      </a:r>
                      <a:endParaRPr kumimoji="0" lang="en-US" sz="3800" b="1" i="0" u="none" strike="noStrike" cap="none" normalizeH="0" baseline="0" dirty="0">
                        <a:ln>
                          <a:noFill/>
                        </a:ln>
                        <a:solidFill>
                          <a:schemeClr val="hlink"/>
                        </a:solidFill>
                        <a:effectLst/>
                        <a:latin typeface="Calibri"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6217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400" b="0" i="0" u="none" strike="noStrike" cap="none" normalizeH="0" baseline="0" dirty="0">
                          <a:ln>
                            <a:noFill/>
                          </a:ln>
                          <a:solidFill>
                            <a:srgbClr val="000000"/>
                          </a:solidFill>
                          <a:effectLst/>
                          <a:latin typeface="Times New Roman" pitchFamily="18" charset="0"/>
                        </a:rPr>
                        <a:t>a) </a:t>
                      </a:r>
                      <a:r>
                        <a:rPr kumimoji="0" lang="vi-VN" sz="3400" b="0" i="0" u="none" strike="noStrike" cap="none" normalizeH="0" baseline="0" dirty="0">
                          <a:ln>
                            <a:noFill/>
                          </a:ln>
                          <a:solidFill>
                            <a:srgbClr val="000000"/>
                          </a:solidFill>
                          <a:effectLst/>
                          <a:latin typeface="Times New Roman" pitchFamily="18" charset="0"/>
                          <a:cs typeface="Times New Roman" pitchFamily="18" charset="0"/>
                        </a:rPr>
                        <a:t>Nếu ... thì... </a:t>
                      </a:r>
                      <a:r>
                        <a:rPr kumimoji="0" lang="en-US" sz="3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400" b="0" i="0" u="none" strike="noStrike" cap="none" normalizeH="0" baseline="0" dirty="0" err="1">
                          <a:ln>
                            <a:noFill/>
                          </a:ln>
                          <a:solidFill>
                            <a:srgbClr val="000000"/>
                          </a:solidFill>
                          <a:effectLst/>
                          <a:latin typeface="Times New Roman" pitchFamily="18" charset="0"/>
                          <a:cs typeface="Times New Roman" pitchFamily="18" charset="0"/>
                        </a:rPr>
                        <a:t>Hễ</a:t>
                      </a:r>
                      <a:r>
                        <a:rPr kumimoji="0" lang="en-US" sz="3400" b="0" i="0" u="none" strike="noStrike" cap="none" normalizeH="0" baseline="0" dirty="0">
                          <a:ln>
                            <a:noFill/>
                          </a:ln>
                          <a:solidFill>
                            <a:srgbClr val="000000"/>
                          </a:solidFill>
                          <a:effectLst/>
                          <a:latin typeface="Times New Roman" pitchFamily="18" charset="0"/>
                          <a:cs typeface="Times New Roman" pitchFamily="18" charset="0"/>
                        </a:rPr>
                        <a:t>…</a:t>
                      </a:r>
                      <a:r>
                        <a:rPr kumimoji="0" lang="en-US" sz="3400" b="0" i="0" u="none" strike="noStrike" cap="none" normalizeH="0" baseline="0" dirty="0" err="1">
                          <a:ln>
                            <a:noFill/>
                          </a:ln>
                          <a:solidFill>
                            <a:srgbClr val="000000"/>
                          </a:solidFill>
                          <a:effectLst/>
                          <a:latin typeface="Times New Roman" pitchFamily="18" charset="0"/>
                          <a:cs typeface="Times New Roman" pitchFamily="18" charset="0"/>
                        </a:rPr>
                        <a:t>thì</a:t>
                      </a:r>
                      <a:r>
                        <a:rPr kumimoji="0" lang="en-US" sz="3400" b="0" i="0" u="none" strike="noStrike" cap="none" normalizeH="0" baseline="0" dirty="0">
                          <a:ln>
                            <a:noFill/>
                          </a:ln>
                          <a:solidFill>
                            <a:srgbClr val="000000"/>
                          </a:solidFill>
                          <a:effectLst/>
                          <a:latin typeface="Times New Roman" pitchFamily="18" charset="0"/>
                          <a:cs typeface="Times New Roman" pitchFamily="18" charset="0"/>
                        </a:rPr>
                        <a:t>…</a:t>
                      </a:r>
                      <a:endParaRPr kumimoji="0" lang="en-US" sz="3400" b="0" i="0" u="none" strike="noStrike" cap="none" normalizeH="0" baseline="0" dirty="0">
                        <a:ln>
                          <a:noFill/>
                        </a:ln>
                        <a:solidFill>
                          <a:srgbClr val="000000"/>
                        </a:solidFill>
                        <a:effectLst/>
                        <a:latin typeface="Calibri" pitchFamily="34" charset="0"/>
                        <a:cs typeface="Times New Roman" pitchFamily="18"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966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400" b="0" i="0" u="none" strike="noStrike" cap="none" normalizeH="0" baseline="0" dirty="0">
                          <a:ln>
                            <a:noFill/>
                          </a:ln>
                          <a:solidFill>
                            <a:srgbClr val="000000"/>
                          </a:solidFill>
                          <a:effectLst/>
                          <a:latin typeface="Times New Roman" pitchFamily="18" charset="0"/>
                        </a:rPr>
                        <a:t>b) không những ... mà còn</a:t>
                      </a:r>
                      <a:endParaRPr kumimoji="0" lang="en-US" sz="3400" b="0" i="0" u="none" strike="noStrike" cap="none" normalizeH="0" baseline="0" dirty="0">
                        <a:ln>
                          <a:noFill/>
                        </a:ln>
                        <a:solidFill>
                          <a:srgbClr val="000000"/>
                        </a:solidFill>
                        <a:effectLst/>
                        <a:latin typeface="Calibri"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864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400" b="0" i="0" u="none" strike="noStrike" cap="none" normalizeH="0" baseline="0" dirty="0">
                          <a:ln>
                            <a:noFill/>
                          </a:ln>
                          <a:solidFill>
                            <a:srgbClr val="000000"/>
                          </a:solidFill>
                          <a:effectLst/>
                          <a:latin typeface="Times New Roman" pitchFamily="18" charset="0"/>
                        </a:rPr>
                        <a:t>c) ... càng ...  càng...</a:t>
                      </a:r>
                      <a:endParaRPr kumimoji="0" lang="en-US" sz="3400" b="0" i="0" u="none" strike="noStrike" cap="none" normalizeH="0" baseline="0" dirty="0">
                        <a:ln>
                          <a:noFill/>
                        </a:ln>
                        <a:solidFill>
                          <a:srgbClr val="000000"/>
                        </a:solidFill>
                        <a:effectLst/>
                        <a:latin typeface="Calibri"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217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400" b="0" i="0" u="none" strike="noStrike" cap="none" normalizeH="0" baseline="0" dirty="0">
                          <a:ln>
                            <a:noFill/>
                          </a:ln>
                          <a:solidFill>
                            <a:srgbClr val="000000"/>
                          </a:solidFill>
                          <a:effectLst/>
                          <a:latin typeface="Times New Roman" pitchFamily="18" charset="0"/>
                        </a:rPr>
                        <a:t>d) Mặc dù </a:t>
                      </a:r>
                      <a:r>
                        <a:rPr kumimoji="0" lang="en-US" sz="3400" b="0" i="0" u="none" strike="noStrike" cap="none" normalizeH="0" baseline="0" dirty="0">
                          <a:ln>
                            <a:noFill/>
                          </a:ln>
                          <a:solidFill>
                            <a:srgbClr val="000000"/>
                          </a:solidFill>
                          <a:effectLst/>
                          <a:latin typeface="Times New Roman" pitchFamily="18" charset="0"/>
                        </a:rPr>
                        <a:t>(</a:t>
                      </a:r>
                      <a:r>
                        <a:rPr kumimoji="0" lang="en-US" sz="3400" b="0" i="0" u="none" strike="noStrike" cap="none" normalizeH="0" baseline="0" dirty="0" err="1">
                          <a:ln>
                            <a:noFill/>
                          </a:ln>
                          <a:solidFill>
                            <a:srgbClr val="000000"/>
                          </a:solidFill>
                          <a:effectLst/>
                          <a:latin typeface="Times New Roman" pitchFamily="18" charset="0"/>
                        </a:rPr>
                        <a:t>Tuy</a:t>
                      </a:r>
                      <a:r>
                        <a:rPr kumimoji="0" lang="en-US" sz="3400" b="0" i="0" u="none" strike="noStrike" cap="none" normalizeH="0" baseline="0" dirty="0">
                          <a:ln>
                            <a:noFill/>
                          </a:ln>
                          <a:solidFill>
                            <a:srgbClr val="000000"/>
                          </a:solidFill>
                          <a:effectLst/>
                          <a:latin typeface="Times New Roman" pitchFamily="18" charset="0"/>
                        </a:rPr>
                        <a:t>)</a:t>
                      </a:r>
                      <a:r>
                        <a:rPr kumimoji="0" lang="vi-VN" sz="3400" b="0" i="0" u="none" strike="noStrike" cap="none" normalizeH="0" baseline="0" dirty="0">
                          <a:ln>
                            <a:noFill/>
                          </a:ln>
                          <a:solidFill>
                            <a:srgbClr val="000000"/>
                          </a:solidFill>
                          <a:effectLst/>
                          <a:latin typeface="Times New Roman" pitchFamily="18" charset="0"/>
                        </a:rPr>
                        <a:t>... nhưng...  </a:t>
                      </a:r>
                      <a:endParaRPr kumimoji="0" lang="en-US" sz="3400" b="0" i="0" u="none" strike="noStrike" cap="none" normalizeH="0" baseline="0" dirty="0">
                        <a:ln>
                          <a:noFill/>
                        </a:ln>
                        <a:solidFill>
                          <a:srgbClr val="000000"/>
                        </a:solidFill>
                        <a:effectLst/>
                        <a:latin typeface="Calibri"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217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400" b="0" i="0" u="none" strike="noStrike" cap="none" normalizeH="0" baseline="0" dirty="0">
                          <a:ln>
                            <a:noFill/>
                          </a:ln>
                          <a:solidFill>
                            <a:srgbClr val="000000"/>
                          </a:solidFill>
                          <a:effectLst/>
                          <a:latin typeface="Times New Roman" pitchFamily="18" charset="0"/>
                        </a:rPr>
                        <a:t>e) ...  hay / hoặc ...</a:t>
                      </a:r>
                      <a:endParaRPr kumimoji="0" lang="en-US" sz="3400" b="0" i="0" u="none" strike="noStrike" cap="none" normalizeH="0" baseline="0" dirty="0">
                        <a:ln>
                          <a:noFill/>
                        </a:ln>
                        <a:solidFill>
                          <a:srgbClr val="000000"/>
                        </a:solidFill>
                        <a:effectLst/>
                        <a:latin typeface="Calibri"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6217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400" b="0" i="0" u="none" strike="noStrike" cap="none" normalizeH="0" baseline="0" dirty="0">
                          <a:ln>
                            <a:noFill/>
                          </a:ln>
                          <a:solidFill>
                            <a:srgbClr val="000000"/>
                          </a:solidFill>
                          <a:effectLst/>
                          <a:latin typeface="Times New Roman" pitchFamily="18" charset="0"/>
                        </a:rPr>
                        <a:t>f) ... và/ rồi ...</a:t>
                      </a:r>
                      <a:endParaRPr kumimoji="0" lang="en-US" sz="3400" b="0" i="0" u="none" strike="noStrike" cap="none" normalizeH="0" baseline="0" dirty="0">
                        <a:ln>
                          <a:noFill/>
                        </a:ln>
                        <a:solidFill>
                          <a:srgbClr val="000000"/>
                        </a:solidFill>
                        <a:effectLst/>
                        <a:latin typeface="Calibri"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7635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400" b="0" i="0" u="none" strike="noStrike" cap="none" normalizeH="0" baseline="0" dirty="0">
                          <a:ln>
                            <a:noFill/>
                          </a:ln>
                          <a:solidFill>
                            <a:srgbClr val="000000"/>
                          </a:solidFill>
                          <a:effectLst/>
                          <a:latin typeface="Times New Roman" pitchFamily="18" charset="0"/>
                        </a:rPr>
                        <a:t>g) </a:t>
                      </a:r>
                      <a:r>
                        <a:rPr kumimoji="0" lang="en-US" sz="3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400" b="0" i="0" u="none" strike="noStrike" cap="none" normalizeH="0" baseline="0" dirty="0" err="1">
                          <a:ln>
                            <a:noFill/>
                          </a:ln>
                          <a:solidFill>
                            <a:srgbClr val="000000"/>
                          </a:solidFill>
                          <a:effectLst/>
                          <a:latin typeface="Times New Roman" pitchFamily="18" charset="0"/>
                          <a:cs typeface="Times New Roman" pitchFamily="18" charset="0"/>
                        </a:rPr>
                        <a:t>nghĩa</a:t>
                      </a:r>
                      <a:r>
                        <a:rPr kumimoji="0" lang="en-US" sz="3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400" b="0" i="0" u="none" strike="noStrike" cap="none" normalizeH="0" baseline="0" dirty="0" err="1">
                          <a:ln>
                            <a:noFill/>
                          </a:ln>
                          <a:solidFill>
                            <a:srgbClr val="000000"/>
                          </a:solidFill>
                          <a:effectLst/>
                          <a:latin typeface="Times New Roman" pitchFamily="18" charset="0"/>
                          <a:cs typeface="Times New Roman" pitchFamily="18" charset="0"/>
                        </a:rPr>
                        <a:t>là</a:t>
                      </a:r>
                      <a:r>
                        <a:rPr kumimoji="0" lang="en-US" sz="3400" b="0" i="0" u="none" strike="noStrike" cap="none" normalizeH="0" baseline="0" dirty="0">
                          <a:ln>
                            <a:noFill/>
                          </a:ln>
                          <a:solidFill>
                            <a:srgbClr val="000000"/>
                          </a:solidFill>
                          <a:effectLst/>
                          <a:latin typeface="Times New Roman" pitchFamily="18" charset="0"/>
                          <a:cs typeface="Times New Roman" pitchFamily="18" charset="0"/>
                        </a:rPr>
                        <a:t>…/ </a:t>
                      </a:r>
                      <a:r>
                        <a:rPr kumimoji="0" lang="vi-VN" sz="3400" b="0" i="0" u="none" strike="noStrike" cap="none" normalizeH="0" baseline="0" dirty="0">
                          <a:ln>
                            <a:noFill/>
                          </a:ln>
                          <a:solidFill>
                            <a:srgbClr val="000000"/>
                          </a:solidFill>
                          <a:effectLst/>
                          <a:latin typeface="Times New Roman" pitchFamily="18" charset="0"/>
                        </a:rPr>
                        <a:t>dấu</a:t>
                      </a:r>
                      <a:r>
                        <a:rPr kumimoji="0" lang="en-US" sz="3400" b="0" i="0" u="none" strike="noStrike" cap="none" normalizeH="0" baseline="0" dirty="0">
                          <a:ln>
                            <a:noFill/>
                          </a:ln>
                          <a:solidFill>
                            <a:srgbClr val="000000"/>
                          </a:solidFill>
                          <a:effectLst/>
                          <a:latin typeface="Calibri" pitchFamily="34" charset="0"/>
                        </a:rPr>
                        <a:t> </a:t>
                      </a:r>
                      <a:r>
                        <a:rPr kumimoji="0" lang="vi-VN" sz="3400" b="0" i="0" u="none" strike="noStrike" cap="none" normalizeH="0" baseline="0" dirty="0">
                          <a:ln>
                            <a:noFill/>
                          </a:ln>
                          <a:solidFill>
                            <a:srgbClr val="000000"/>
                          </a:solidFill>
                          <a:effectLst/>
                          <a:latin typeface="Times New Roman" pitchFamily="18" charset="0"/>
                        </a:rPr>
                        <a:t>(</a:t>
                      </a:r>
                      <a:r>
                        <a:rPr kumimoji="0" lang="vi-VN" sz="3800" b="1" i="0" u="none" strike="noStrike" cap="none" normalizeH="0" baseline="0" dirty="0">
                          <a:ln>
                            <a:noFill/>
                          </a:ln>
                          <a:solidFill>
                            <a:srgbClr val="FF0000"/>
                          </a:solidFill>
                          <a:effectLst/>
                          <a:latin typeface="Times New Roman" pitchFamily="18" charset="0"/>
                        </a:rPr>
                        <a:t>:</a:t>
                      </a:r>
                      <a:r>
                        <a:rPr kumimoji="0" lang="vi-VN" sz="3400" b="0" i="0" u="none" strike="noStrike" cap="none" normalizeH="0" baseline="0" dirty="0">
                          <a:ln>
                            <a:noFill/>
                          </a:ln>
                          <a:solidFill>
                            <a:srgbClr val="000000"/>
                          </a:solidFill>
                          <a:effectLst/>
                          <a:latin typeface="Times New Roman" pitchFamily="18" charset="0"/>
                        </a:rPr>
                        <a:t>)</a:t>
                      </a:r>
                      <a:endParaRPr kumimoji="0" lang="en-US" sz="3400" b="0" i="0" u="none" strike="noStrike" cap="none" normalizeH="0" baseline="0" dirty="0">
                        <a:ln>
                          <a:noFill/>
                        </a:ln>
                        <a:solidFill>
                          <a:srgbClr val="000000"/>
                        </a:solidFill>
                        <a:effectLst/>
                        <a:latin typeface="Calibri"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7635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 </a:t>
                      </a:r>
                      <a:r>
                        <a:rPr kumimoji="0" lang="en-US" sz="3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vừa</a:t>
                      </a:r>
                      <a:r>
                        <a:rPr kumimoji="0" lang="en-US" sz="3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 v</a:t>
                      </a:r>
                      <a:r>
                        <a:rPr kumimoji="0" lang="en-SG" sz="3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ừa</a:t>
                      </a:r>
                      <a:endParaRPr kumimoji="0" lang="en-US" sz="3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38084406"/>
                  </a:ext>
                </a:extLst>
              </a:tr>
              <a:tr h="7635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i</a:t>
                      </a:r>
                      <a:r>
                        <a:rPr kumimoji="0" lang="en-US" sz="3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Vì</a:t>
                      </a:r>
                      <a:r>
                        <a:rPr kumimoji="0" lang="en-US" sz="3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Tại</a:t>
                      </a:r>
                      <a:r>
                        <a:rPr kumimoji="0" lang="en-US" sz="3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Nh</a:t>
                      </a:r>
                      <a:r>
                        <a:rPr kumimoji="0" lang="en-SG" sz="3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ờ ... </a:t>
                      </a:r>
                      <a:r>
                        <a:rPr kumimoji="0" lang="en-SG" sz="3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nên</a:t>
                      </a:r>
                      <a:endParaRPr kumimoji="0" lang="en-US" sz="3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87375592"/>
                  </a:ext>
                </a:extLst>
              </a:tr>
            </a:tbl>
          </a:graphicData>
        </a:graphic>
      </p:graphicFrame>
      <p:graphicFrame>
        <p:nvGraphicFramePr>
          <p:cNvPr id="5" name="Group 137">
            <a:extLst>
              <a:ext uri="{FF2B5EF4-FFF2-40B4-BE49-F238E27FC236}">
                <a16:creationId xmlns:a16="http://schemas.microsoft.com/office/drawing/2014/main" id="{3DF64C9C-D696-424E-8A83-B6D5B47599EB}"/>
              </a:ext>
            </a:extLst>
          </p:cNvPr>
          <p:cNvGraphicFramePr>
            <a:graphicFrameLocks/>
          </p:cNvGraphicFramePr>
          <p:nvPr/>
        </p:nvGraphicFramePr>
        <p:xfrm>
          <a:off x="32386" y="-45719"/>
          <a:ext cx="4739640" cy="6903721"/>
        </p:xfrm>
        <a:graphic>
          <a:graphicData uri="http://schemas.openxmlformats.org/drawingml/2006/table">
            <a:tbl>
              <a:tblPr/>
              <a:tblGrid>
                <a:gridCol w="4739640">
                  <a:extLst>
                    <a:ext uri="{9D8B030D-6E8A-4147-A177-3AD203B41FA5}">
                      <a16:colId xmlns:a16="http://schemas.microsoft.com/office/drawing/2014/main" val="20000"/>
                    </a:ext>
                  </a:extLst>
                </a:gridCol>
              </a:tblGrid>
              <a:tr h="8033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3800" b="0" i="0" u="none" strike="noStrike" cap="none" normalizeH="0" baseline="0" dirty="0">
                          <a:ln>
                            <a:noFill/>
                          </a:ln>
                          <a:solidFill>
                            <a:srgbClr val="FF0000"/>
                          </a:solidFill>
                          <a:effectLst/>
                          <a:latin typeface="Times New Roman" pitchFamily="18" charset="0"/>
                          <a:cs typeface="Times New Roman" pitchFamily="18" charset="0"/>
                        </a:rPr>
                        <a:t> </a:t>
                      </a:r>
                      <a:r>
                        <a:rPr kumimoji="0" lang="vi-VN" sz="3800" b="1" i="0" u="none" strike="noStrike" cap="none" normalizeH="0" baseline="0" dirty="0">
                          <a:ln>
                            <a:noFill/>
                          </a:ln>
                          <a:solidFill>
                            <a:schemeClr val="hlink"/>
                          </a:solidFill>
                          <a:effectLst/>
                          <a:latin typeface="Times New Roman" pitchFamily="18" charset="0"/>
                          <a:cs typeface="Times New Roman" pitchFamily="18" charset="0"/>
                        </a:rPr>
                        <a:t>A. Các mối quan hệ</a:t>
                      </a:r>
                      <a:endParaRPr kumimoji="0" lang="en-US" sz="3800" b="1" i="0" u="none" strike="noStrike" cap="none" normalizeH="0" baseline="0" dirty="0">
                        <a:ln>
                          <a:noFill/>
                        </a:ln>
                        <a:solidFill>
                          <a:schemeClr val="hlink"/>
                        </a:solidFill>
                        <a:effectLst/>
                        <a:latin typeface="Calibri"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6778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400" b="0" i="0" u="none" strike="noStrike" cap="none" normalizeH="0" baseline="0">
                          <a:ln>
                            <a:noFill/>
                          </a:ln>
                          <a:solidFill>
                            <a:srgbClr val="000000"/>
                          </a:solidFill>
                          <a:effectLst/>
                          <a:latin typeface="Times New Roman" pitchFamily="18" charset="0"/>
                          <a:cs typeface="Times New Roman" pitchFamily="18" charset="0"/>
                        </a:rPr>
                        <a:t>1. Quan hệ tăng tiến</a:t>
                      </a:r>
                      <a:endParaRPr kumimoji="0" lang="en-US" sz="3400" b="0" i="0" u="none" strike="noStrike" cap="none" normalizeH="0" baseline="0">
                        <a:ln>
                          <a:noFill/>
                        </a:ln>
                        <a:solidFill>
                          <a:srgbClr val="000000"/>
                        </a:solidFill>
                        <a:effectLst/>
                        <a:latin typeface="Times New Roman" pitchFamily="18" charset="0"/>
                        <a:cs typeface="Times New Roman" pitchFamily="18"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778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400" b="0" i="0" u="none" strike="noStrike" cap="none" normalizeH="0" baseline="0">
                          <a:ln>
                            <a:noFill/>
                          </a:ln>
                          <a:solidFill>
                            <a:srgbClr val="000000"/>
                          </a:solidFill>
                          <a:effectLst/>
                          <a:latin typeface="Times New Roman" pitchFamily="18" charset="0"/>
                          <a:cs typeface="Times New Roman" pitchFamily="18" charset="0"/>
                        </a:rPr>
                        <a:t>2. Quan hệ điều kiện </a:t>
                      </a:r>
                      <a:endParaRPr kumimoji="0" lang="en-US" sz="3400" b="0" i="0" u="none" strike="noStrike" cap="none" normalizeH="0" baseline="0">
                        <a:ln>
                          <a:noFill/>
                        </a:ln>
                        <a:solidFill>
                          <a:srgbClr val="000000"/>
                        </a:solidFill>
                        <a:effectLst/>
                        <a:latin typeface="Times New Roman" pitchFamily="18" charset="0"/>
                        <a:cs typeface="Times New Roman" pitchFamily="18"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778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400" b="0" i="0" u="none" strike="noStrike" cap="none" normalizeH="0" baseline="0">
                          <a:ln>
                            <a:noFill/>
                          </a:ln>
                          <a:solidFill>
                            <a:srgbClr val="000000"/>
                          </a:solidFill>
                          <a:effectLst/>
                          <a:latin typeface="Times New Roman" pitchFamily="18" charset="0"/>
                          <a:cs typeface="Times New Roman" pitchFamily="18" charset="0"/>
                        </a:rPr>
                        <a:t>3. Quan hệ tương phản</a:t>
                      </a:r>
                      <a:endParaRPr kumimoji="0" lang="en-US" sz="3400" b="0" i="0" u="none" strike="noStrike" cap="none" normalizeH="0" baseline="0">
                        <a:ln>
                          <a:noFill/>
                        </a:ln>
                        <a:solidFill>
                          <a:srgbClr val="000000"/>
                        </a:solidFill>
                        <a:effectLst/>
                        <a:latin typeface="Times New Roman" pitchFamily="18" charset="0"/>
                        <a:cs typeface="Times New Roman" pitchFamily="18"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778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400" b="0" i="0" u="none" strike="noStrike" cap="none" normalizeH="0" baseline="0" dirty="0">
                          <a:ln>
                            <a:noFill/>
                          </a:ln>
                          <a:solidFill>
                            <a:srgbClr val="000000"/>
                          </a:solidFill>
                          <a:effectLst/>
                          <a:latin typeface="Times New Roman" pitchFamily="18" charset="0"/>
                          <a:cs typeface="Times New Roman" pitchFamily="18" charset="0"/>
                        </a:rPr>
                        <a:t>4. Quan hệ giải thích</a:t>
                      </a:r>
                      <a:endParaRPr kumimoji="0" lang="en-US" sz="3400" b="0" i="0" u="none" strike="noStrike" cap="none" normalizeH="0" baseline="0" dirty="0">
                        <a:ln>
                          <a:noFill/>
                        </a:ln>
                        <a:solidFill>
                          <a:srgbClr val="000000"/>
                        </a:solidFill>
                        <a:effectLst/>
                        <a:latin typeface="Times New Roman" pitchFamily="18" charset="0"/>
                        <a:cs typeface="Times New Roman" pitchFamily="18"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778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400" b="0" i="0" u="none" strike="noStrike" cap="none" normalizeH="0" baseline="0" dirty="0">
                          <a:ln>
                            <a:noFill/>
                          </a:ln>
                          <a:solidFill>
                            <a:srgbClr val="000000"/>
                          </a:solidFill>
                          <a:effectLst/>
                          <a:latin typeface="Times New Roman" pitchFamily="18" charset="0"/>
                          <a:cs typeface="Times New Roman" pitchFamily="18" charset="0"/>
                        </a:rPr>
                        <a:t>5. Quan hệ bổ sung</a:t>
                      </a:r>
                      <a:endParaRPr kumimoji="0" lang="en-US" sz="3400" b="0" i="0" u="none" strike="noStrike" cap="none" normalizeH="0" baseline="0" dirty="0">
                        <a:ln>
                          <a:noFill/>
                        </a:ln>
                        <a:solidFill>
                          <a:srgbClr val="000000"/>
                        </a:solidFill>
                        <a:effectLst/>
                        <a:latin typeface="Times New Roman" pitchFamily="18" charset="0"/>
                        <a:cs typeface="Times New Roman" pitchFamily="18"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6778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400" b="0" i="0" u="none" strike="noStrike" cap="none" normalizeH="0" baseline="0" dirty="0">
                          <a:ln>
                            <a:noFill/>
                          </a:ln>
                          <a:solidFill>
                            <a:srgbClr val="000000"/>
                          </a:solidFill>
                          <a:effectLst/>
                          <a:latin typeface="Times New Roman" pitchFamily="18" charset="0"/>
                          <a:cs typeface="Times New Roman" pitchFamily="18" charset="0"/>
                        </a:rPr>
                        <a:t>6. Quan hệ lựa chọn</a:t>
                      </a:r>
                      <a:endParaRPr kumimoji="0" lang="en-US" sz="3400" b="0" i="0" u="none" strike="noStrike" cap="none" normalizeH="0" baseline="0" dirty="0">
                        <a:ln>
                          <a:noFill/>
                        </a:ln>
                        <a:solidFill>
                          <a:srgbClr val="000000"/>
                        </a:solidFill>
                        <a:effectLst/>
                        <a:latin typeface="Times New Roman" pitchFamily="18" charset="0"/>
                        <a:cs typeface="Times New Roman" pitchFamily="18"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778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400" b="0" i="0" u="none" strike="noStrike" cap="none" normalizeH="0" baseline="0" dirty="0">
                          <a:ln>
                            <a:noFill/>
                          </a:ln>
                          <a:solidFill>
                            <a:srgbClr val="000000"/>
                          </a:solidFill>
                          <a:effectLst/>
                          <a:latin typeface="Times New Roman" pitchFamily="18" charset="0"/>
                          <a:cs typeface="Times New Roman" pitchFamily="18" charset="0"/>
                        </a:rPr>
                        <a:t>7. Quan hệ tiếp nối</a:t>
                      </a:r>
                      <a:endParaRPr kumimoji="0" lang="en-US" sz="3400" b="0" i="0" u="none" strike="noStrike" cap="none" normalizeH="0" baseline="0" dirty="0">
                        <a:ln>
                          <a:noFill/>
                        </a:ln>
                        <a:solidFill>
                          <a:srgbClr val="000000"/>
                        </a:solidFill>
                        <a:effectLst/>
                        <a:latin typeface="Times New Roman" pitchFamily="18" charset="0"/>
                        <a:cs typeface="Times New Roman" pitchFamily="18"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6778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400" b="0" i="0" u="none" strike="noStrike" cap="none" normalizeH="0" baseline="0" dirty="0">
                          <a:ln>
                            <a:noFill/>
                          </a:ln>
                          <a:solidFill>
                            <a:srgbClr val="000000"/>
                          </a:solidFill>
                          <a:effectLst/>
                          <a:latin typeface="Times New Roman" pitchFamily="18" charset="0"/>
                          <a:cs typeface="Times New Roman" pitchFamily="18" charset="0"/>
                        </a:rPr>
                        <a:t>8. Quan h</a:t>
                      </a:r>
                      <a:r>
                        <a:rPr kumimoji="0" lang="en-SG" sz="3400" b="0" i="0" u="none" strike="noStrike" cap="none" normalizeH="0" baseline="0" dirty="0">
                          <a:ln>
                            <a:noFill/>
                          </a:ln>
                          <a:solidFill>
                            <a:srgbClr val="000000"/>
                          </a:solidFill>
                          <a:effectLst/>
                          <a:latin typeface="Times New Roman" pitchFamily="18" charset="0"/>
                          <a:cs typeface="Times New Roman" pitchFamily="18" charset="0"/>
                        </a:rPr>
                        <a:t>ệ </a:t>
                      </a:r>
                      <a:r>
                        <a:rPr kumimoji="0" lang="en-SG" sz="3400" b="0" i="0" u="none" strike="noStrike" cap="none" normalizeH="0" baseline="0" dirty="0" err="1">
                          <a:ln>
                            <a:noFill/>
                          </a:ln>
                          <a:solidFill>
                            <a:srgbClr val="000000"/>
                          </a:solidFill>
                          <a:effectLst/>
                          <a:latin typeface="Times New Roman" pitchFamily="18" charset="0"/>
                          <a:cs typeface="Times New Roman" pitchFamily="18" charset="0"/>
                        </a:rPr>
                        <a:t>nguyên</a:t>
                      </a:r>
                      <a:r>
                        <a:rPr kumimoji="0" lang="en-SG" sz="3400" b="0" i="0" u="none" strike="noStrike" cap="none" normalizeH="0" baseline="0" dirty="0">
                          <a:ln>
                            <a:noFill/>
                          </a:ln>
                          <a:solidFill>
                            <a:srgbClr val="000000"/>
                          </a:solidFill>
                          <a:effectLst/>
                          <a:latin typeface="Times New Roman" pitchFamily="18" charset="0"/>
                          <a:cs typeface="Times New Roman" pitchFamily="18" charset="0"/>
                        </a:rPr>
                        <a:t> </a:t>
                      </a:r>
                      <a:r>
                        <a:rPr kumimoji="0" lang="en-SG" sz="3400" b="0" i="0" u="none" strike="noStrike" cap="none" normalizeH="0" baseline="0" dirty="0" err="1">
                          <a:ln>
                            <a:noFill/>
                          </a:ln>
                          <a:solidFill>
                            <a:srgbClr val="000000"/>
                          </a:solidFill>
                          <a:effectLst/>
                          <a:latin typeface="Times New Roman" pitchFamily="18" charset="0"/>
                          <a:cs typeface="Times New Roman" pitchFamily="18" charset="0"/>
                        </a:rPr>
                        <a:t>nhân</a:t>
                      </a:r>
                      <a:endParaRPr kumimoji="0" lang="en-US" sz="3400" b="0" i="0" u="none" strike="noStrike" cap="none" normalizeH="0" baseline="0" dirty="0">
                        <a:ln>
                          <a:noFill/>
                        </a:ln>
                        <a:solidFill>
                          <a:srgbClr val="000000"/>
                        </a:solidFill>
                        <a:effectLst/>
                        <a:latin typeface="Times New Roman" pitchFamily="18" charset="0"/>
                        <a:cs typeface="Times New Roman" pitchFamily="18"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39613173"/>
                  </a:ext>
                </a:extLst>
              </a:tr>
              <a:tr h="6778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400" b="0" i="0" u="none" strike="noStrike" cap="none" normalizeH="0" baseline="0" dirty="0">
                          <a:ln>
                            <a:noFill/>
                          </a:ln>
                          <a:solidFill>
                            <a:srgbClr val="000000"/>
                          </a:solidFill>
                          <a:effectLst/>
                          <a:latin typeface="Times New Roman" pitchFamily="18" charset="0"/>
                          <a:cs typeface="Times New Roman" pitchFamily="18" charset="0"/>
                        </a:rPr>
                        <a:t>9. Quan </a:t>
                      </a:r>
                      <a:r>
                        <a:rPr kumimoji="0" lang="en-US" sz="3400" b="0" i="0" u="none" strike="noStrike" cap="none" normalizeH="0" baseline="0" dirty="0" err="1">
                          <a:ln>
                            <a:noFill/>
                          </a:ln>
                          <a:solidFill>
                            <a:srgbClr val="000000"/>
                          </a:solidFill>
                          <a:effectLst/>
                          <a:latin typeface="Times New Roman" pitchFamily="18" charset="0"/>
                          <a:cs typeface="Times New Roman" pitchFamily="18" charset="0"/>
                        </a:rPr>
                        <a:t>hệ</a:t>
                      </a:r>
                      <a:r>
                        <a:rPr kumimoji="0" lang="en-US" sz="3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400" b="0" i="0" u="none" strike="noStrike" cap="none" normalizeH="0" baseline="0" dirty="0" err="1">
                          <a:ln>
                            <a:noFill/>
                          </a:ln>
                          <a:solidFill>
                            <a:srgbClr val="000000"/>
                          </a:solidFill>
                          <a:effectLst/>
                          <a:latin typeface="Times New Roman" pitchFamily="18" charset="0"/>
                          <a:cs typeface="Times New Roman" pitchFamily="18" charset="0"/>
                        </a:rPr>
                        <a:t>đồng</a:t>
                      </a:r>
                      <a:r>
                        <a:rPr kumimoji="0" lang="en-US" sz="3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400" b="0" i="0" u="none" strike="noStrike" cap="none" normalizeH="0" baseline="0" dirty="0" err="1">
                          <a:ln>
                            <a:noFill/>
                          </a:ln>
                          <a:solidFill>
                            <a:srgbClr val="000000"/>
                          </a:solidFill>
                          <a:effectLst/>
                          <a:latin typeface="Times New Roman" pitchFamily="18" charset="0"/>
                          <a:cs typeface="Times New Roman" pitchFamily="18" charset="0"/>
                        </a:rPr>
                        <a:t>th</a:t>
                      </a:r>
                      <a:r>
                        <a:rPr kumimoji="0" lang="en-SG" sz="3400" b="0" i="0" u="none" strike="noStrike" cap="none" normalizeH="0" baseline="0" dirty="0" err="1">
                          <a:ln>
                            <a:noFill/>
                          </a:ln>
                          <a:solidFill>
                            <a:srgbClr val="000000"/>
                          </a:solidFill>
                          <a:effectLst/>
                          <a:latin typeface="Times New Roman" pitchFamily="18" charset="0"/>
                          <a:cs typeface="Times New Roman" pitchFamily="18" charset="0"/>
                        </a:rPr>
                        <a:t>ời</a:t>
                      </a:r>
                      <a:endParaRPr kumimoji="0" lang="en-US" sz="3400" b="0" i="0" u="none" strike="noStrike" cap="none" normalizeH="0" baseline="0" dirty="0">
                        <a:ln>
                          <a:noFill/>
                        </a:ln>
                        <a:solidFill>
                          <a:srgbClr val="000000"/>
                        </a:solidFill>
                        <a:effectLst/>
                        <a:latin typeface="Times New Roman" pitchFamily="18" charset="0"/>
                        <a:cs typeface="Times New Roman" pitchFamily="18"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20538777"/>
                  </a:ext>
                </a:extLst>
              </a:tr>
            </a:tbl>
          </a:graphicData>
        </a:graphic>
      </p:graphicFrame>
      <p:cxnSp>
        <p:nvCxnSpPr>
          <p:cNvPr id="6" name="Straight Arrow Connector 5">
            <a:extLst>
              <a:ext uri="{FF2B5EF4-FFF2-40B4-BE49-F238E27FC236}">
                <a16:creationId xmlns:a16="http://schemas.microsoft.com/office/drawing/2014/main" id="{FAF0AE9E-29DF-433D-8988-9C96F946AC44}"/>
              </a:ext>
            </a:extLst>
          </p:cNvPr>
          <p:cNvCxnSpPr>
            <a:cxnSpLocks noChangeShapeType="1"/>
          </p:cNvCxnSpPr>
          <p:nvPr/>
        </p:nvCxnSpPr>
        <p:spPr bwMode="auto">
          <a:xfrm>
            <a:off x="4754880" y="1077278"/>
            <a:ext cx="2390774" cy="1388298"/>
          </a:xfrm>
          <a:prstGeom prst="straightConnector1">
            <a:avLst/>
          </a:prstGeom>
          <a:noFill/>
          <a:ln w="28575" algn="ctr">
            <a:solidFill>
              <a:srgbClr val="FF0000"/>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7" name="Straight Arrow Connector 6">
            <a:extLst>
              <a:ext uri="{FF2B5EF4-FFF2-40B4-BE49-F238E27FC236}">
                <a16:creationId xmlns:a16="http://schemas.microsoft.com/office/drawing/2014/main" id="{68E0A4C6-3AAF-41DB-BB3B-BCEF05726DB4}"/>
              </a:ext>
            </a:extLst>
          </p:cNvPr>
          <p:cNvCxnSpPr>
            <a:cxnSpLocks noChangeShapeType="1"/>
          </p:cNvCxnSpPr>
          <p:nvPr/>
        </p:nvCxnSpPr>
        <p:spPr bwMode="auto">
          <a:xfrm flipV="1">
            <a:off x="4787266" y="1051560"/>
            <a:ext cx="2343149" cy="731520"/>
          </a:xfrm>
          <a:prstGeom prst="straightConnector1">
            <a:avLst/>
          </a:prstGeom>
          <a:noFill/>
          <a:ln w="28575" algn="ctr">
            <a:solidFill>
              <a:srgbClr val="0000FF"/>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82DBC0E4-96E6-427B-9A81-961ED36D5294}"/>
              </a:ext>
            </a:extLst>
          </p:cNvPr>
          <p:cNvCxnSpPr>
            <a:cxnSpLocks noChangeShapeType="1"/>
          </p:cNvCxnSpPr>
          <p:nvPr/>
        </p:nvCxnSpPr>
        <p:spPr bwMode="auto">
          <a:xfrm>
            <a:off x="4772026" y="2462452"/>
            <a:ext cx="2373629" cy="599983"/>
          </a:xfrm>
          <a:prstGeom prst="straightConnector1">
            <a:avLst/>
          </a:prstGeom>
          <a:noFill/>
          <a:ln w="28575" algn="ctr">
            <a:solidFill>
              <a:srgbClr val="7030A0"/>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9" name="Straight Arrow Connector 8">
            <a:extLst>
              <a:ext uri="{FF2B5EF4-FFF2-40B4-BE49-F238E27FC236}">
                <a16:creationId xmlns:a16="http://schemas.microsoft.com/office/drawing/2014/main" id="{4D02A267-5B0E-4BE6-A066-4CED2DCD8A35}"/>
              </a:ext>
            </a:extLst>
          </p:cNvPr>
          <p:cNvCxnSpPr>
            <a:cxnSpLocks noChangeShapeType="1"/>
          </p:cNvCxnSpPr>
          <p:nvPr/>
        </p:nvCxnSpPr>
        <p:spPr bwMode="auto">
          <a:xfrm>
            <a:off x="4804411" y="3099138"/>
            <a:ext cx="2341243" cy="1956896"/>
          </a:xfrm>
          <a:prstGeom prst="straightConnector1">
            <a:avLst/>
          </a:prstGeom>
          <a:noFill/>
          <a:ln w="28575" algn="ctr">
            <a:solidFill>
              <a:schemeClr val="accent6">
                <a:lumMod val="50000"/>
              </a:schemeClr>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10" name="Straight Arrow Connector 9">
            <a:extLst>
              <a:ext uri="{FF2B5EF4-FFF2-40B4-BE49-F238E27FC236}">
                <a16:creationId xmlns:a16="http://schemas.microsoft.com/office/drawing/2014/main" id="{1035E193-2F48-4821-A2D8-9049BDD505DF}"/>
              </a:ext>
            </a:extLst>
          </p:cNvPr>
          <p:cNvCxnSpPr>
            <a:cxnSpLocks noChangeShapeType="1"/>
          </p:cNvCxnSpPr>
          <p:nvPr/>
        </p:nvCxnSpPr>
        <p:spPr bwMode="auto">
          <a:xfrm flipV="1">
            <a:off x="4787266" y="3731536"/>
            <a:ext cx="2358389" cy="752776"/>
          </a:xfrm>
          <a:prstGeom prst="straightConnector1">
            <a:avLst/>
          </a:prstGeom>
          <a:noFill/>
          <a:ln w="28575" algn="ctr">
            <a:solidFill>
              <a:srgbClr val="00B050"/>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11" name="Straight Arrow Connector 10">
            <a:extLst>
              <a:ext uri="{FF2B5EF4-FFF2-40B4-BE49-F238E27FC236}">
                <a16:creationId xmlns:a16="http://schemas.microsoft.com/office/drawing/2014/main" id="{ECEE6506-DD49-4455-A2C5-46CBF71C8906}"/>
              </a:ext>
            </a:extLst>
          </p:cNvPr>
          <p:cNvCxnSpPr>
            <a:cxnSpLocks noChangeShapeType="1"/>
          </p:cNvCxnSpPr>
          <p:nvPr/>
        </p:nvCxnSpPr>
        <p:spPr bwMode="auto">
          <a:xfrm flipV="1">
            <a:off x="4804411" y="1721870"/>
            <a:ext cx="2326003" cy="2046368"/>
          </a:xfrm>
          <a:prstGeom prst="straightConnector1">
            <a:avLst/>
          </a:prstGeom>
          <a:noFill/>
          <a:ln w="28575" algn="ctr">
            <a:solidFill>
              <a:srgbClr val="0070C0"/>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12" name="Straight Arrow Connector 11">
            <a:extLst>
              <a:ext uri="{FF2B5EF4-FFF2-40B4-BE49-F238E27FC236}">
                <a16:creationId xmlns:a16="http://schemas.microsoft.com/office/drawing/2014/main" id="{7BF622C6-3632-4669-82CD-89D61D34C8EE}"/>
              </a:ext>
            </a:extLst>
          </p:cNvPr>
          <p:cNvCxnSpPr>
            <a:cxnSpLocks noChangeShapeType="1"/>
          </p:cNvCxnSpPr>
          <p:nvPr/>
        </p:nvCxnSpPr>
        <p:spPr bwMode="auto">
          <a:xfrm flipV="1">
            <a:off x="4787266" y="4354228"/>
            <a:ext cx="2327909" cy="870666"/>
          </a:xfrm>
          <a:prstGeom prst="straightConnector1">
            <a:avLst/>
          </a:prstGeom>
          <a:noFill/>
          <a:ln w="28575" algn="ctr">
            <a:solidFill>
              <a:schemeClr val="accent6"/>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37" name="Straight Arrow Connector 36">
            <a:extLst>
              <a:ext uri="{FF2B5EF4-FFF2-40B4-BE49-F238E27FC236}">
                <a16:creationId xmlns:a16="http://schemas.microsoft.com/office/drawing/2014/main" id="{DADC1D56-B2C4-485B-B951-5C3A322A9786}"/>
              </a:ext>
            </a:extLst>
          </p:cNvPr>
          <p:cNvCxnSpPr>
            <a:cxnSpLocks noChangeShapeType="1"/>
          </p:cNvCxnSpPr>
          <p:nvPr/>
        </p:nvCxnSpPr>
        <p:spPr bwMode="auto">
          <a:xfrm>
            <a:off x="4772026" y="5806441"/>
            <a:ext cx="2343149" cy="734814"/>
          </a:xfrm>
          <a:prstGeom prst="straightConnector1">
            <a:avLst/>
          </a:prstGeom>
          <a:noFill/>
          <a:ln w="28575" algn="ctr">
            <a:solidFill>
              <a:schemeClr val="accent4"/>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40" name="Straight Arrow Connector 39">
            <a:extLst>
              <a:ext uri="{FF2B5EF4-FFF2-40B4-BE49-F238E27FC236}">
                <a16:creationId xmlns:a16="http://schemas.microsoft.com/office/drawing/2014/main" id="{0941DCC5-646F-4044-8146-DDB179F39C40}"/>
              </a:ext>
            </a:extLst>
          </p:cNvPr>
          <p:cNvCxnSpPr>
            <a:cxnSpLocks noChangeShapeType="1"/>
          </p:cNvCxnSpPr>
          <p:nvPr/>
        </p:nvCxnSpPr>
        <p:spPr bwMode="auto">
          <a:xfrm flipV="1">
            <a:off x="4772026" y="5772283"/>
            <a:ext cx="2358389" cy="752467"/>
          </a:xfrm>
          <a:prstGeom prst="straightConnector1">
            <a:avLst/>
          </a:prstGeom>
          <a:noFill/>
          <a:ln w="28575" algn="ctr">
            <a:solidFill>
              <a:srgbClr val="92D050"/>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0904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ox(i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ox(i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ox(i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ox(in)">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ox(in)">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702C-9C8D-4192-B521-B082B72C3EA9}"/>
              </a:ext>
            </a:extLst>
          </p:cNvPr>
          <p:cNvPicPr>
            <a:picLocks noChangeAspect="1"/>
          </p:cNvPicPr>
          <p:nvPr/>
        </p:nvPicPr>
        <p:blipFill>
          <a:blip r:embed="rId3"/>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49FA3C57-C4E8-4B60-91A8-8FAE8CAF8EDF}"/>
              </a:ext>
            </a:extLst>
          </p:cNvPr>
          <p:cNvSpPr>
            <a:spLocks noChangeArrowheads="1"/>
          </p:cNvSpPr>
          <p:nvPr/>
        </p:nvSpPr>
        <p:spPr bwMode="auto">
          <a:xfrm>
            <a:off x="313899" y="313372"/>
            <a:ext cx="11746668"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endParaRPr lang="en-US" altLang="en-US" sz="3360" b="1" dirty="0">
              <a:solidFill>
                <a:srgbClr val="FF0000"/>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3360" b="1" dirty="0">
                <a:solidFill>
                  <a:srgbClr val="3333FF"/>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Biển</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luôn</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thay</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đổi</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màu</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tuỳ</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theo</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sắc</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mây</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trời</a:t>
            </a:r>
            <a:r>
              <a:rPr lang="en-US" altLang="en-US" sz="3360" b="1" dirty="0">
                <a:solidFill>
                  <a:schemeClr val="hlink"/>
                </a:solidFill>
                <a:latin typeface="Times New Roman" panose="02020603050405020304" pitchFamily="18" charset="0"/>
                <a:cs typeface="Times New Roman" panose="02020603050405020304" pitchFamily="18" charset="0"/>
              </a:rPr>
              <a:t>.</a:t>
            </a:r>
            <a:r>
              <a:rPr lang="en-US" altLang="en-US" sz="3360" b="1" dirty="0">
                <a:solidFill>
                  <a:srgbClr val="3333FF"/>
                </a:solidFill>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Trời</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xanh</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thẳm</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biển</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cũng</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xanh</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thẳm</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như</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dâng</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cao</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lên</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chắc</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nịch</a:t>
            </a:r>
            <a:r>
              <a:rPr lang="en-US" altLang="en-US" sz="3360" b="1" dirty="0">
                <a:latin typeface="Times New Roman" panose="02020603050405020304" pitchFamily="18" charset="0"/>
                <a:cs typeface="Times New Roman" panose="02020603050405020304" pitchFamily="18" charset="0"/>
              </a:rPr>
              <a:t>.  </a:t>
            </a:r>
            <a:endParaRPr lang="en-US" altLang="en-US" sz="3360" b="1" dirty="0">
              <a:solidFill>
                <a:srgbClr val="FF0000"/>
              </a:solidFill>
            </a:endParaRPr>
          </a:p>
        </p:txBody>
      </p:sp>
      <p:sp>
        <p:nvSpPr>
          <p:cNvPr id="10" name="Rectangle 9">
            <a:extLst>
              <a:ext uri="{FF2B5EF4-FFF2-40B4-BE49-F238E27FC236}">
                <a16:creationId xmlns:a16="http://schemas.microsoft.com/office/drawing/2014/main" id="{F1F9DDD4-A8EA-4374-A36B-E08811CD6AF2}"/>
              </a:ext>
            </a:extLst>
          </p:cNvPr>
          <p:cNvSpPr>
            <a:spLocks noChangeArrowheads="1"/>
          </p:cNvSpPr>
          <p:nvPr/>
        </p:nvSpPr>
        <p:spPr bwMode="auto">
          <a:xfrm>
            <a:off x="218403" y="2989898"/>
            <a:ext cx="11846217"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360" b="1" dirty="0">
                <a:solidFill>
                  <a:srgbClr val="3333FF"/>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Biển</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luôn</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thay</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đổi</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màu</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tuỳ</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theo</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sắc</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mây</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chemeClr val="hlink"/>
                </a:solidFill>
                <a:latin typeface="Times New Roman" panose="02020603050405020304" pitchFamily="18" charset="0"/>
                <a:cs typeface="Times New Roman" panose="02020603050405020304" pitchFamily="18" charset="0"/>
              </a:rPr>
              <a:t>trời</a:t>
            </a:r>
            <a:r>
              <a:rPr lang="en-US" altLang="en-US" sz="3360" b="1" dirty="0">
                <a:solidFill>
                  <a:schemeClr val="hlink"/>
                </a:solidFill>
                <a:latin typeface="Times New Roman" panose="02020603050405020304" pitchFamily="18" charset="0"/>
                <a:cs typeface="Times New Roman" panose="02020603050405020304" pitchFamily="18" charset="0"/>
              </a:rPr>
              <a:t>. </a:t>
            </a:r>
            <a:r>
              <a:rPr lang="en-US" altLang="en-US" sz="3360" b="1" dirty="0" err="1">
                <a:solidFill>
                  <a:srgbClr val="FF0000"/>
                </a:solidFill>
                <a:latin typeface="Times New Roman" panose="02020603050405020304" pitchFamily="18" charset="0"/>
                <a:cs typeface="Times New Roman" panose="02020603050405020304" pitchFamily="18" charset="0"/>
              </a:rPr>
              <a:t>Nếu</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trời</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xanh</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thẳm</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biển</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cũng</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xanh</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thẳm</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như</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dâng</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cao</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lên</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chắc</a:t>
            </a:r>
            <a:r>
              <a:rPr lang="en-US" altLang="en-US" sz="3360" b="1" dirty="0">
                <a:latin typeface="Times New Roman" panose="02020603050405020304" pitchFamily="18" charset="0"/>
                <a:cs typeface="Times New Roman" panose="02020603050405020304" pitchFamily="18" charset="0"/>
              </a:rPr>
              <a:t> </a:t>
            </a:r>
            <a:r>
              <a:rPr lang="en-US" altLang="en-US" sz="3360" b="1" dirty="0" err="1">
                <a:latin typeface="Times New Roman" panose="02020603050405020304" pitchFamily="18" charset="0"/>
                <a:cs typeface="Times New Roman" panose="02020603050405020304" pitchFamily="18" charset="0"/>
              </a:rPr>
              <a:t>nịch</a:t>
            </a:r>
            <a:r>
              <a:rPr lang="en-US" altLang="en-US" sz="3360" b="1" dirty="0">
                <a:latin typeface="Times New Roman" panose="02020603050405020304" pitchFamily="18" charset="0"/>
                <a:cs typeface="Times New Roman" panose="02020603050405020304" pitchFamily="18" charset="0"/>
              </a:rPr>
              <a:t>.</a:t>
            </a:r>
            <a:endParaRPr lang="en-US" altLang="en-US" sz="3360" b="1" dirty="0">
              <a:solidFill>
                <a:srgbClr val="FF0000"/>
              </a:solidFill>
            </a:endParaRPr>
          </a:p>
        </p:txBody>
      </p:sp>
      <p:sp>
        <p:nvSpPr>
          <p:cNvPr id="11" name="Rectangle 7">
            <a:extLst>
              <a:ext uri="{FF2B5EF4-FFF2-40B4-BE49-F238E27FC236}">
                <a16:creationId xmlns:a16="http://schemas.microsoft.com/office/drawing/2014/main" id="{E29ABA4C-FBCD-4B44-A3B5-679BC05763DC}"/>
              </a:ext>
            </a:extLst>
          </p:cNvPr>
          <p:cNvSpPr>
            <a:spLocks noChangeArrowheads="1"/>
          </p:cNvSpPr>
          <p:nvPr/>
        </p:nvSpPr>
        <p:spPr bwMode="auto">
          <a:xfrm>
            <a:off x="703993" y="5311140"/>
            <a:ext cx="11149379"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360" b="1" dirty="0">
                <a:solidFill>
                  <a:srgbClr val="0000FF"/>
                </a:solidFill>
                <a:latin typeface="Times New Roman" panose="02020603050405020304" pitchFamily="18" charset="0"/>
                <a:cs typeface="Times New Roman" panose="02020603050405020304" pitchFamily="18" charset="0"/>
              </a:rPr>
              <a:t>   </a:t>
            </a:r>
            <a:r>
              <a:rPr lang="en-US" altLang="en-US" sz="3360" b="1" i="1" dirty="0" err="1">
                <a:solidFill>
                  <a:srgbClr val="0000FF"/>
                </a:solidFill>
                <a:latin typeface="Times New Roman" panose="02020603050405020304" pitchFamily="18" charset="0"/>
                <a:cs typeface="Times New Roman" panose="02020603050405020304" pitchFamily="18" charset="0"/>
              </a:rPr>
              <a:t>Dựa</a:t>
            </a:r>
            <a:r>
              <a:rPr lang="en-US" altLang="en-US" sz="3360" b="1" i="1" dirty="0">
                <a:solidFill>
                  <a:srgbClr val="0000FF"/>
                </a:solidFill>
                <a:latin typeface="Times New Roman" panose="02020603050405020304" pitchFamily="18" charset="0"/>
                <a:cs typeface="Times New Roman" panose="02020603050405020304" pitchFamily="18" charset="0"/>
              </a:rPr>
              <a:t> </a:t>
            </a:r>
            <a:r>
              <a:rPr lang="en-US" altLang="en-US" sz="3360" b="1" i="1" dirty="0" err="1">
                <a:solidFill>
                  <a:srgbClr val="0000FF"/>
                </a:solidFill>
                <a:latin typeface="Times New Roman" panose="02020603050405020304" pitchFamily="18" charset="0"/>
                <a:cs typeface="Times New Roman" panose="02020603050405020304" pitchFamily="18" charset="0"/>
              </a:rPr>
              <a:t>vào</a:t>
            </a:r>
            <a:r>
              <a:rPr lang="en-US" altLang="en-US" sz="3360" b="1" i="1" dirty="0">
                <a:solidFill>
                  <a:srgbClr val="0000FF"/>
                </a:solidFill>
                <a:latin typeface="Times New Roman" panose="02020603050405020304" pitchFamily="18" charset="0"/>
                <a:cs typeface="Times New Roman" panose="02020603050405020304" pitchFamily="18" charset="0"/>
              </a:rPr>
              <a:t> </a:t>
            </a:r>
            <a:r>
              <a:rPr lang="en-US" altLang="en-US" sz="3360" b="1" i="1" dirty="0" err="1">
                <a:solidFill>
                  <a:srgbClr val="0000FF"/>
                </a:solidFill>
                <a:latin typeface="Times New Roman" panose="02020603050405020304" pitchFamily="18" charset="0"/>
                <a:cs typeface="Times New Roman" panose="02020603050405020304" pitchFamily="18" charset="0"/>
              </a:rPr>
              <a:t>văn</a:t>
            </a:r>
            <a:r>
              <a:rPr lang="en-US" altLang="en-US" sz="3360" b="1" i="1" dirty="0">
                <a:solidFill>
                  <a:srgbClr val="0000FF"/>
                </a:solidFill>
                <a:latin typeface="Times New Roman" panose="02020603050405020304" pitchFamily="18" charset="0"/>
                <a:cs typeface="Times New Roman" panose="02020603050405020304" pitchFamily="18" charset="0"/>
              </a:rPr>
              <a:t> </a:t>
            </a:r>
            <a:r>
              <a:rPr lang="en-US" altLang="en-US" sz="3360" b="1" i="1" dirty="0" err="1">
                <a:solidFill>
                  <a:srgbClr val="0000FF"/>
                </a:solidFill>
                <a:latin typeface="Times New Roman" panose="02020603050405020304" pitchFamily="18" charset="0"/>
                <a:cs typeface="Times New Roman" panose="02020603050405020304" pitchFamily="18" charset="0"/>
              </a:rPr>
              <a:t>cảnh</a:t>
            </a:r>
            <a:r>
              <a:rPr lang="en-US" altLang="en-US" sz="3360" b="1" i="1" dirty="0">
                <a:solidFill>
                  <a:srgbClr val="0000FF"/>
                </a:solidFill>
                <a:latin typeface="Times New Roman" panose="02020603050405020304" pitchFamily="18" charset="0"/>
                <a:cs typeface="Times New Roman" panose="02020603050405020304" pitchFamily="18" charset="0"/>
              </a:rPr>
              <a:t> </a:t>
            </a:r>
            <a:r>
              <a:rPr lang="en-US" altLang="en-US" sz="3360" b="1" i="1" dirty="0" err="1">
                <a:solidFill>
                  <a:srgbClr val="0000FF"/>
                </a:solidFill>
                <a:latin typeface="Times New Roman" panose="02020603050405020304" pitchFamily="18" charset="0"/>
                <a:cs typeface="Times New Roman" panose="02020603050405020304" pitchFamily="18" charset="0"/>
              </a:rPr>
              <a:t>để</a:t>
            </a:r>
            <a:r>
              <a:rPr lang="en-US" altLang="en-US" sz="3360" b="1" i="1" dirty="0">
                <a:solidFill>
                  <a:srgbClr val="0000FF"/>
                </a:solidFill>
                <a:latin typeface="Times New Roman" panose="02020603050405020304" pitchFamily="18" charset="0"/>
                <a:cs typeface="Times New Roman" panose="02020603050405020304" pitchFamily="18" charset="0"/>
              </a:rPr>
              <a:t> </a:t>
            </a:r>
            <a:r>
              <a:rPr lang="en-US" altLang="en-US" sz="3360" b="1" i="1" dirty="0" err="1">
                <a:solidFill>
                  <a:srgbClr val="0000FF"/>
                </a:solidFill>
                <a:latin typeface="Times New Roman" panose="02020603050405020304" pitchFamily="18" charset="0"/>
                <a:cs typeface="Times New Roman" panose="02020603050405020304" pitchFamily="18" charset="0"/>
              </a:rPr>
              <a:t>xác</a:t>
            </a:r>
            <a:r>
              <a:rPr lang="en-US" altLang="en-US" sz="3360" b="1" i="1" dirty="0">
                <a:solidFill>
                  <a:srgbClr val="0000FF"/>
                </a:solidFill>
                <a:latin typeface="Times New Roman" panose="02020603050405020304" pitchFamily="18" charset="0"/>
                <a:cs typeface="Times New Roman" panose="02020603050405020304" pitchFamily="18" charset="0"/>
              </a:rPr>
              <a:t> </a:t>
            </a:r>
            <a:r>
              <a:rPr lang="en-US" altLang="en-US" sz="3360" b="1" i="1" dirty="0" err="1">
                <a:solidFill>
                  <a:srgbClr val="0000FF"/>
                </a:solidFill>
                <a:latin typeface="Times New Roman" panose="02020603050405020304" pitchFamily="18" charset="0"/>
                <a:cs typeface="Times New Roman" panose="02020603050405020304" pitchFamily="18" charset="0"/>
              </a:rPr>
              <a:t>định</a:t>
            </a:r>
            <a:r>
              <a:rPr lang="en-US" altLang="en-US" sz="3360" b="1" i="1" dirty="0">
                <a:solidFill>
                  <a:srgbClr val="0000FF"/>
                </a:solidFill>
                <a:latin typeface="Times New Roman" panose="02020603050405020304" pitchFamily="18" charset="0"/>
                <a:cs typeface="Times New Roman" panose="02020603050405020304" pitchFamily="18" charset="0"/>
              </a:rPr>
              <a:t> </a:t>
            </a:r>
            <a:r>
              <a:rPr lang="en-US" altLang="en-US" sz="3360" b="1" i="1" dirty="0" err="1">
                <a:solidFill>
                  <a:srgbClr val="0000FF"/>
                </a:solidFill>
                <a:latin typeface="Times New Roman" panose="02020603050405020304" pitchFamily="18" charset="0"/>
                <a:cs typeface="Times New Roman" panose="02020603050405020304" pitchFamily="18" charset="0"/>
              </a:rPr>
              <a:t>quan</a:t>
            </a:r>
            <a:r>
              <a:rPr lang="en-US" altLang="en-US" sz="3360" b="1" i="1" dirty="0">
                <a:solidFill>
                  <a:srgbClr val="0000FF"/>
                </a:solidFill>
                <a:latin typeface="Times New Roman" panose="02020603050405020304" pitchFamily="18" charset="0"/>
                <a:cs typeface="Times New Roman" panose="02020603050405020304" pitchFamily="18" charset="0"/>
              </a:rPr>
              <a:t> </a:t>
            </a:r>
            <a:r>
              <a:rPr lang="en-US" altLang="en-US" sz="3360" b="1" i="1" dirty="0" err="1">
                <a:solidFill>
                  <a:srgbClr val="0000FF"/>
                </a:solidFill>
                <a:latin typeface="Times New Roman" panose="02020603050405020304" pitchFamily="18" charset="0"/>
                <a:cs typeface="Times New Roman" panose="02020603050405020304" pitchFamily="18" charset="0"/>
              </a:rPr>
              <a:t>hệ</a:t>
            </a:r>
            <a:r>
              <a:rPr lang="en-US" altLang="en-US" sz="3360" b="1" i="1" dirty="0">
                <a:solidFill>
                  <a:srgbClr val="0000FF"/>
                </a:solidFill>
                <a:latin typeface="Times New Roman" panose="02020603050405020304" pitchFamily="18" charset="0"/>
                <a:cs typeface="Times New Roman" panose="02020603050405020304" pitchFamily="18" charset="0"/>
              </a:rPr>
              <a:t> ý </a:t>
            </a:r>
            <a:r>
              <a:rPr lang="en-US" altLang="en-US" sz="3360" b="1" i="1" dirty="0" err="1">
                <a:solidFill>
                  <a:srgbClr val="0000FF"/>
                </a:solidFill>
                <a:latin typeface="Times New Roman" panose="02020603050405020304" pitchFamily="18" charset="0"/>
                <a:cs typeface="Times New Roman" panose="02020603050405020304" pitchFamily="18" charset="0"/>
              </a:rPr>
              <a:t>nghĩa</a:t>
            </a:r>
            <a:r>
              <a:rPr lang="en-US" altLang="en-US" sz="3360" b="1" i="1" dirty="0">
                <a:solidFill>
                  <a:srgbClr val="0000FF"/>
                </a:solidFill>
                <a:latin typeface="Times New Roman" panose="02020603050405020304" pitchFamily="18" charset="0"/>
                <a:cs typeface="Times New Roman" panose="02020603050405020304" pitchFamily="18" charset="0"/>
              </a:rPr>
              <a:t> </a:t>
            </a:r>
            <a:r>
              <a:rPr lang="en-US" altLang="en-US" sz="3360" b="1" i="1" dirty="0" err="1">
                <a:solidFill>
                  <a:srgbClr val="0000FF"/>
                </a:solidFill>
                <a:latin typeface="Times New Roman" panose="02020603050405020304" pitchFamily="18" charset="0"/>
                <a:cs typeface="Times New Roman" panose="02020603050405020304" pitchFamily="18" charset="0"/>
              </a:rPr>
              <a:t>giữa</a:t>
            </a:r>
            <a:r>
              <a:rPr lang="en-US" altLang="en-US" sz="3360" b="1" i="1" dirty="0">
                <a:solidFill>
                  <a:srgbClr val="0000FF"/>
                </a:solidFill>
                <a:latin typeface="Times New Roman" panose="02020603050405020304" pitchFamily="18" charset="0"/>
                <a:cs typeface="Times New Roman" panose="02020603050405020304" pitchFamily="18" charset="0"/>
              </a:rPr>
              <a:t> </a:t>
            </a:r>
            <a:r>
              <a:rPr lang="en-US" altLang="en-US" sz="3360" b="1" i="1" dirty="0" err="1">
                <a:solidFill>
                  <a:srgbClr val="0000FF"/>
                </a:solidFill>
                <a:latin typeface="Times New Roman" panose="02020603050405020304" pitchFamily="18" charset="0"/>
                <a:cs typeface="Times New Roman" panose="02020603050405020304" pitchFamily="18" charset="0"/>
              </a:rPr>
              <a:t>các</a:t>
            </a:r>
            <a:r>
              <a:rPr lang="en-US" altLang="en-US" sz="3360" b="1" i="1" dirty="0">
                <a:solidFill>
                  <a:srgbClr val="0000FF"/>
                </a:solidFill>
                <a:latin typeface="Times New Roman" panose="02020603050405020304" pitchFamily="18" charset="0"/>
                <a:cs typeface="Times New Roman" panose="02020603050405020304" pitchFamily="18" charset="0"/>
              </a:rPr>
              <a:t> </a:t>
            </a:r>
            <a:r>
              <a:rPr lang="en-US" altLang="en-US" sz="3360" b="1" i="1" dirty="0" err="1">
                <a:solidFill>
                  <a:srgbClr val="0000FF"/>
                </a:solidFill>
                <a:latin typeface="Times New Roman" panose="02020603050405020304" pitchFamily="18" charset="0"/>
                <a:cs typeface="Times New Roman" panose="02020603050405020304" pitchFamily="18" charset="0"/>
              </a:rPr>
              <a:t>vế</a:t>
            </a:r>
            <a:r>
              <a:rPr lang="en-US" altLang="en-US" sz="3360" b="1" i="1" dirty="0">
                <a:solidFill>
                  <a:srgbClr val="0000FF"/>
                </a:solidFill>
                <a:latin typeface="Times New Roman" panose="02020603050405020304" pitchFamily="18" charset="0"/>
                <a:cs typeface="Times New Roman" panose="02020603050405020304" pitchFamily="18" charset="0"/>
              </a:rPr>
              <a:t> </a:t>
            </a:r>
            <a:r>
              <a:rPr lang="en-US" altLang="en-US" sz="3360" b="1" i="1" dirty="0" err="1">
                <a:solidFill>
                  <a:srgbClr val="0000FF"/>
                </a:solidFill>
                <a:latin typeface="Times New Roman" panose="02020603050405020304" pitchFamily="18" charset="0"/>
                <a:cs typeface="Times New Roman" panose="02020603050405020304" pitchFamily="18" charset="0"/>
              </a:rPr>
              <a:t>câu</a:t>
            </a:r>
            <a:r>
              <a:rPr lang="en-US" altLang="en-US" sz="3360" b="1" i="1" dirty="0">
                <a:solidFill>
                  <a:srgbClr val="0000FF"/>
                </a:solidFill>
                <a:latin typeface="Times New Roman" panose="02020603050405020304" pitchFamily="18" charset="0"/>
                <a:cs typeface="Times New Roman" panose="02020603050405020304" pitchFamily="18" charset="0"/>
              </a:rPr>
              <a:t>.</a:t>
            </a:r>
            <a:endParaRPr lang="en-US" altLang="en-US" sz="3360" b="1" i="1" dirty="0">
              <a:solidFill>
                <a:srgbClr val="0000FF"/>
              </a:solidFill>
            </a:endParaRPr>
          </a:p>
        </p:txBody>
      </p:sp>
      <p:grpSp>
        <p:nvGrpSpPr>
          <p:cNvPr id="12" name="Right Arrow 9">
            <a:extLst>
              <a:ext uri="{FF2B5EF4-FFF2-40B4-BE49-F238E27FC236}">
                <a16:creationId xmlns:a16="http://schemas.microsoft.com/office/drawing/2014/main" id="{28F3AA21-7E5A-458A-92ED-E69BF4CF88AD}"/>
              </a:ext>
            </a:extLst>
          </p:cNvPr>
          <p:cNvGrpSpPr>
            <a:grpSpLocks/>
          </p:cNvGrpSpPr>
          <p:nvPr/>
        </p:nvGrpSpPr>
        <p:grpSpPr bwMode="auto">
          <a:xfrm>
            <a:off x="0" y="5413361"/>
            <a:ext cx="1139190" cy="461010"/>
            <a:chOff x="61" y="3725"/>
            <a:chExt cx="262" cy="242"/>
          </a:xfrm>
        </p:grpSpPr>
        <p:pic>
          <p:nvPicPr>
            <p:cNvPr id="13" name="Right Arrow 9">
              <a:extLst>
                <a:ext uri="{FF2B5EF4-FFF2-40B4-BE49-F238E27FC236}">
                  <a16:creationId xmlns:a16="http://schemas.microsoft.com/office/drawing/2014/main" id="{72E6ABC4-CCDB-41A0-B7DE-56DB7785A34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 y="3725"/>
              <a:ext cx="2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a:extLst>
                <a:ext uri="{FF2B5EF4-FFF2-40B4-BE49-F238E27FC236}">
                  <a16:creationId xmlns:a16="http://schemas.microsoft.com/office/drawing/2014/main" id="{F06C3320-C257-413A-96FF-F6245033868A}"/>
                </a:ext>
              </a:extLst>
            </p:cNvPr>
            <p:cNvSpPr txBox="1">
              <a:spLocks noChangeArrowheads="1"/>
            </p:cNvSpPr>
            <p:nvPr/>
          </p:nvSpPr>
          <p:spPr bwMode="auto">
            <a:xfrm>
              <a:off x="96" y="3787"/>
              <a:ext cx="14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3360">
                <a:solidFill>
                  <a:srgbClr val="0000FF"/>
                </a:solidFill>
              </a:endParaRPr>
            </a:p>
          </p:txBody>
        </p:sp>
      </p:grpSp>
      <p:sp>
        <p:nvSpPr>
          <p:cNvPr id="15" name="Rectangle 15">
            <a:extLst>
              <a:ext uri="{FF2B5EF4-FFF2-40B4-BE49-F238E27FC236}">
                <a16:creationId xmlns:a16="http://schemas.microsoft.com/office/drawing/2014/main" id="{A7EAF025-306C-4C7B-8978-D14B1D74E320}"/>
              </a:ext>
            </a:extLst>
          </p:cNvPr>
          <p:cNvSpPr>
            <a:spLocks noChangeArrowheads="1"/>
          </p:cNvSpPr>
          <p:nvPr/>
        </p:nvSpPr>
        <p:spPr bwMode="auto">
          <a:xfrm>
            <a:off x="7486650" y="2090273"/>
            <a:ext cx="390203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360" b="1" dirty="0">
                <a:solidFill>
                  <a:srgbClr val="FF0000"/>
                </a:solidFill>
                <a:latin typeface="Times New Roman" panose="02020603050405020304" pitchFamily="18" charset="0"/>
              </a:rPr>
              <a:t>(Quan </a:t>
            </a:r>
            <a:r>
              <a:rPr lang="en-US" altLang="en-US" sz="3360" b="1" dirty="0" err="1">
                <a:solidFill>
                  <a:srgbClr val="FF0000"/>
                </a:solidFill>
                <a:latin typeface="Times New Roman" panose="02020603050405020304" pitchFamily="18" charset="0"/>
              </a:rPr>
              <a:t>hệ</a:t>
            </a:r>
            <a:r>
              <a:rPr lang="en-US" altLang="en-US" sz="3360" b="1" dirty="0">
                <a:solidFill>
                  <a:srgbClr val="FF0000"/>
                </a:solidFill>
                <a:latin typeface="Times New Roman" panose="02020603050405020304" pitchFamily="18" charset="0"/>
              </a:rPr>
              <a:t> </a:t>
            </a:r>
            <a:r>
              <a:rPr lang="en-US" altLang="en-US" sz="3360" b="1" dirty="0" err="1">
                <a:solidFill>
                  <a:srgbClr val="FF0000"/>
                </a:solidFill>
                <a:latin typeface="Times New Roman" panose="02020603050405020304" pitchFamily="18" charset="0"/>
              </a:rPr>
              <a:t>đồng</a:t>
            </a:r>
            <a:r>
              <a:rPr lang="en-US" altLang="en-US" sz="3360" b="1" dirty="0">
                <a:solidFill>
                  <a:srgbClr val="FF0000"/>
                </a:solidFill>
                <a:latin typeface="Times New Roman" panose="02020603050405020304" pitchFamily="18" charset="0"/>
              </a:rPr>
              <a:t> </a:t>
            </a:r>
            <a:r>
              <a:rPr lang="en-US" altLang="en-US" sz="3360" b="1" dirty="0" err="1">
                <a:solidFill>
                  <a:srgbClr val="FF0000"/>
                </a:solidFill>
                <a:latin typeface="Times New Roman" panose="02020603050405020304" pitchFamily="18" charset="0"/>
              </a:rPr>
              <a:t>thời</a:t>
            </a:r>
            <a:r>
              <a:rPr lang="en-US" altLang="en-US" sz="3360" b="1" dirty="0">
                <a:solidFill>
                  <a:srgbClr val="FF0000"/>
                </a:solidFill>
                <a:latin typeface="Times New Roman" panose="02020603050405020304" pitchFamily="18" charset="0"/>
              </a:rPr>
              <a:t>)</a:t>
            </a:r>
          </a:p>
        </p:txBody>
      </p:sp>
      <p:sp>
        <p:nvSpPr>
          <p:cNvPr id="16" name="Rectangle 16">
            <a:extLst>
              <a:ext uri="{FF2B5EF4-FFF2-40B4-BE49-F238E27FC236}">
                <a16:creationId xmlns:a16="http://schemas.microsoft.com/office/drawing/2014/main" id="{2B337501-F187-4D8E-A033-DD98CA5FC951}"/>
              </a:ext>
            </a:extLst>
          </p:cNvPr>
          <p:cNvSpPr>
            <a:spLocks noChangeArrowheads="1"/>
          </p:cNvSpPr>
          <p:nvPr/>
        </p:nvSpPr>
        <p:spPr bwMode="auto">
          <a:xfrm>
            <a:off x="5806440" y="4411514"/>
            <a:ext cx="567014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360" b="1" dirty="0">
                <a:solidFill>
                  <a:srgbClr val="FF0000"/>
                </a:solidFill>
                <a:latin typeface="Times New Roman" panose="02020603050405020304" pitchFamily="18" charset="0"/>
              </a:rPr>
              <a:t>( Quan </a:t>
            </a:r>
            <a:r>
              <a:rPr lang="en-US" altLang="en-US" sz="3360" b="1" dirty="0" err="1">
                <a:solidFill>
                  <a:srgbClr val="FF0000"/>
                </a:solidFill>
                <a:latin typeface="Times New Roman" panose="02020603050405020304" pitchFamily="18" charset="0"/>
              </a:rPr>
              <a:t>hệ</a:t>
            </a:r>
            <a:r>
              <a:rPr lang="en-US" altLang="en-US" sz="3360" b="1" dirty="0">
                <a:solidFill>
                  <a:srgbClr val="FF0000"/>
                </a:solidFill>
                <a:latin typeface="Times New Roman" panose="02020603050405020304" pitchFamily="18" charset="0"/>
              </a:rPr>
              <a:t> </a:t>
            </a:r>
            <a:r>
              <a:rPr lang="en-US" altLang="en-US" sz="3360" b="1" dirty="0" err="1">
                <a:solidFill>
                  <a:srgbClr val="FF0000"/>
                </a:solidFill>
                <a:latin typeface="Times New Roman" panose="02020603050405020304" pitchFamily="18" charset="0"/>
              </a:rPr>
              <a:t>điều</a:t>
            </a:r>
            <a:r>
              <a:rPr lang="en-US" altLang="en-US" sz="3360" b="1" dirty="0">
                <a:solidFill>
                  <a:srgbClr val="FF0000"/>
                </a:solidFill>
                <a:latin typeface="Times New Roman" panose="02020603050405020304" pitchFamily="18" charset="0"/>
              </a:rPr>
              <a:t> </a:t>
            </a:r>
            <a:r>
              <a:rPr lang="en-US" altLang="en-US" sz="3360" b="1" dirty="0" err="1">
                <a:solidFill>
                  <a:srgbClr val="FF0000"/>
                </a:solidFill>
                <a:latin typeface="Times New Roman" panose="02020603050405020304" pitchFamily="18" charset="0"/>
              </a:rPr>
              <a:t>kiện</a:t>
            </a:r>
            <a:r>
              <a:rPr lang="en-US" altLang="en-US" sz="3360" b="1" dirty="0">
                <a:solidFill>
                  <a:srgbClr val="FF0000"/>
                </a:solidFill>
                <a:latin typeface="Times New Roman" panose="02020603050405020304" pitchFamily="18" charset="0"/>
              </a:rPr>
              <a:t> - </a:t>
            </a:r>
            <a:r>
              <a:rPr lang="en-US" altLang="en-US" sz="3360" b="1" dirty="0" err="1">
                <a:solidFill>
                  <a:srgbClr val="FF0000"/>
                </a:solidFill>
                <a:latin typeface="Times New Roman" panose="02020603050405020304" pitchFamily="18" charset="0"/>
              </a:rPr>
              <a:t>kết</a:t>
            </a:r>
            <a:r>
              <a:rPr lang="en-US" altLang="en-US" sz="3360" b="1" dirty="0">
                <a:solidFill>
                  <a:srgbClr val="FF0000"/>
                </a:solidFill>
                <a:latin typeface="Times New Roman" panose="02020603050405020304" pitchFamily="18" charset="0"/>
              </a:rPr>
              <a:t> </a:t>
            </a:r>
            <a:r>
              <a:rPr lang="en-US" altLang="en-US" sz="3360" b="1" dirty="0" err="1">
                <a:solidFill>
                  <a:srgbClr val="FF0000"/>
                </a:solidFill>
                <a:latin typeface="Times New Roman" panose="02020603050405020304" pitchFamily="18" charset="0"/>
              </a:rPr>
              <a:t>quả</a:t>
            </a:r>
            <a:r>
              <a:rPr lang="en-US" altLang="en-US" sz="3360" b="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58479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ox(in)">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linds(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box(in)">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DFB1E9-73BA-419C-8F2F-BF2EBA95C3D9}"/>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FD9C35D4-E7F0-41B5-8237-31BE8F5A34FE}"/>
              </a:ext>
            </a:extLst>
          </p:cNvPr>
          <p:cNvSpPr txBox="1">
            <a:spLocks/>
          </p:cNvSpPr>
          <p:nvPr/>
        </p:nvSpPr>
        <p:spPr bwMode="auto">
          <a:xfrm>
            <a:off x="8199120" y="7307580"/>
            <a:ext cx="2560320" cy="438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09728" tIns="54864" rIns="109728" bIns="54864" rtlCol="0" anchor="ctr"/>
          <a:lstStyle>
            <a:defPPr>
              <a:defRPr lang="en-US"/>
            </a:defPPr>
            <a:lvl1pPr marL="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ct val="0"/>
              </a:spcBef>
              <a:buFontTx/>
              <a:buNone/>
            </a:pPr>
            <a:fld id="{80D6CF0A-BC54-4D44-803A-C6BDEBD877C9}" type="slidenum">
              <a:rPr lang="en-US" altLang="en-US" sz="1440">
                <a:solidFill>
                  <a:srgbClr val="898989"/>
                </a:solidFill>
              </a:rPr>
              <a:pPr>
                <a:spcBef>
                  <a:spcPct val="0"/>
                </a:spcBef>
                <a:buFontTx/>
                <a:buNone/>
              </a:pPr>
              <a:t>35</a:t>
            </a:fld>
            <a:endParaRPr lang="en-US" altLang="en-US" sz="1440">
              <a:solidFill>
                <a:srgbClr val="898989"/>
              </a:solidFill>
            </a:endParaRPr>
          </a:p>
        </p:txBody>
      </p:sp>
      <p:sp>
        <p:nvSpPr>
          <p:cNvPr id="4" name="Rectangle 21">
            <a:extLst>
              <a:ext uri="{FF2B5EF4-FFF2-40B4-BE49-F238E27FC236}">
                <a16:creationId xmlns:a16="http://schemas.microsoft.com/office/drawing/2014/main" id="{74A9FB83-66A4-496D-947D-5659E10DC892}"/>
              </a:ext>
            </a:extLst>
          </p:cNvPr>
          <p:cNvSpPr>
            <a:spLocks noChangeArrowheads="1"/>
          </p:cNvSpPr>
          <p:nvPr/>
        </p:nvSpPr>
        <p:spPr bwMode="auto">
          <a:xfrm>
            <a:off x="883920" y="475613"/>
            <a:ext cx="10241280" cy="1754326"/>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3600" b="1" dirty="0">
                <a:latin typeface="Times New Roman" panose="02020603050405020304" pitchFamily="18" charset="0"/>
                <a:cs typeface="Times New Roman" panose="02020603050405020304" pitchFamily="18" charset="0"/>
              </a:rPr>
              <a:t>CÁCH XÁC ĐỊNH QUAN H</a:t>
            </a:r>
            <a:r>
              <a:rPr lang="vi-VN" altLang="en-US" sz="3600" b="1" dirty="0">
                <a:latin typeface="Times New Roman" panose="02020603050405020304" pitchFamily="18" charset="0"/>
                <a:cs typeface="Times New Roman" panose="02020603050405020304" pitchFamily="18" charset="0"/>
              </a:rPr>
              <a:t>Ệ Ý NGHĨA</a:t>
            </a:r>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GIỮA CÁC VẾ CÂU GHÉP</a:t>
            </a:r>
            <a:endParaRPr lang="en-US" altLang="en-US" sz="3600" b="1" dirty="0">
              <a:latin typeface="Times New Roman" panose="02020603050405020304" pitchFamily="18" charset="0"/>
              <a:cs typeface="Times New Roman" panose="02020603050405020304" pitchFamily="18" charset="0"/>
            </a:endParaRPr>
          </a:p>
        </p:txBody>
      </p:sp>
      <p:sp>
        <p:nvSpPr>
          <p:cNvPr id="5" name="Rectangle 22">
            <a:extLst>
              <a:ext uri="{FF2B5EF4-FFF2-40B4-BE49-F238E27FC236}">
                <a16:creationId xmlns:a16="http://schemas.microsoft.com/office/drawing/2014/main" id="{3BDF5422-5B90-43DA-B2DF-82F12FAD1398}"/>
              </a:ext>
            </a:extLst>
          </p:cNvPr>
          <p:cNvSpPr>
            <a:spLocks noChangeArrowheads="1"/>
          </p:cNvSpPr>
          <p:nvPr/>
        </p:nvSpPr>
        <p:spPr bwMode="auto">
          <a:xfrm>
            <a:off x="609600" y="4709162"/>
            <a:ext cx="4754880" cy="1865126"/>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3840" b="1" dirty="0">
                <a:solidFill>
                  <a:srgbClr val="0D0D0D"/>
                </a:solidFill>
                <a:latin typeface="Times New Roman" panose="02020603050405020304" pitchFamily="18" charset="0"/>
                <a:cs typeface="Times New Roman" panose="02020603050405020304" pitchFamily="18" charset="0"/>
              </a:rPr>
              <a:t>DỰA VÀO DẤU HIỆU HÌNH THỨC</a:t>
            </a:r>
            <a:r>
              <a:rPr lang="en-US" altLang="en-US" sz="3840" b="1" dirty="0">
                <a:solidFill>
                  <a:srgbClr val="0D0D0D"/>
                </a:solidFill>
                <a:latin typeface="Times New Roman" panose="02020603050405020304" pitchFamily="18" charset="0"/>
                <a:cs typeface="Times New Roman" panose="02020603050405020304" pitchFamily="18" charset="0"/>
              </a:rPr>
              <a:t> </a:t>
            </a:r>
            <a:r>
              <a:rPr lang="en-US" altLang="en-US" sz="3840" b="1" dirty="0">
                <a:solidFill>
                  <a:srgbClr val="FF0000"/>
                </a:solidFill>
                <a:latin typeface="Times New Roman" panose="02020603050405020304" pitchFamily="18" charset="0"/>
                <a:cs typeface="Times New Roman" panose="02020603050405020304" pitchFamily="18" charset="0"/>
              </a:rPr>
              <a:t>(CÁC TỪ NỐI)</a:t>
            </a:r>
          </a:p>
        </p:txBody>
      </p:sp>
      <p:sp>
        <p:nvSpPr>
          <p:cNvPr id="6" name="Rectangle 23">
            <a:extLst>
              <a:ext uri="{FF2B5EF4-FFF2-40B4-BE49-F238E27FC236}">
                <a16:creationId xmlns:a16="http://schemas.microsoft.com/office/drawing/2014/main" id="{3745FD11-92DB-4579-95D6-FB9E8E859319}"/>
              </a:ext>
            </a:extLst>
          </p:cNvPr>
          <p:cNvSpPr>
            <a:spLocks noChangeArrowheads="1"/>
          </p:cNvSpPr>
          <p:nvPr/>
        </p:nvSpPr>
        <p:spPr bwMode="auto">
          <a:xfrm>
            <a:off x="6278880" y="4709162"/>
            <a:ext cx="5303520" cy="1865126"/>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spAutoFit/>
          </a:bodyPr>
          <a:lstStyle/>
          <a:p>
            <a:pPr algn="ctr">
              <a:defRPr/>
            </a:pPr>
            <a:r>
              <a:rPr lang="vi-VN" sz="3840" b="1" dirty="0">
                <a:solidFill>
                  <a:schemeClr val="tx1">
                    <a:lumMod val="95000"/>
                    <a:lumOff val="5000"/>
                  </a:schemeClr>
                </a:solidFill>
                <a:latin typeface="Times New Roman" pitchFamily="18" charset="0"/>
                <a:cs typeface="Times New Roman" pitchFamily="18" charset="0"/>
              </a:rPr>
              <a:t>DỰA VÀO VĂN CẢNH HOẶC HOÀN CẢNH GIAO TIẾP</a:t>
            </a:r>
            <a:endParaRPr lang="en-US" sz="3840" b="1" dirty="0">
              <a:solidFill>
                <a:schemeClr val="tx1">
                  <a:lumMod val="95000"/>
                  <a:lumOff val="5000"/>
                </a:schemeClr>
              </a:solidFill>
              <a:latin typeface="Times New Roman" pitchFamily="18" charset="0"/>
              <a:cs typeface="Times New Roman" pitchFamily="18" charset="0"/>
            </a:endParaRPr>
          </a:p>
        </p:txBody>
      </p:sp>
      <p:cxnSp>
        <p:nvCxnSpPr>
          <p:cNvPr id="7" name="AutoShape 26">
            <a:extLst>
              <a:ext uri="{FF2B5EF4-FFF2-40B4-BE49-F238E27FC236}">
                <a16:creationId xmlns:a16="http://schemas.microsoft.com/office/drawing/2014/main" id="{E4060DA1-7074-4A54-8331-A32A47A711D1}"/>
              </a:ext>
            </a:extLst>
          </p:cNvPr>
          <p:cNvCxnSpPr>
            <a:cxnSpLocks noChangeShapeType="1"/>
          </p:cNvCxnSpPr>
          <p:nvPr/>
        </p:nvCxnSpPr>
        <p:spPr bwMode="auto">
          <a:xfrm rot="5400000">
            <a:off x="3211830" y="1924050"/>
            <a:ext cx="2567940" cy="3017520"/>
          </a:xfrm>
          <a:prstGeom prst="bentConnector3">
            <a:avLst>
              <a:gd name="adj1" fmla="val 50000"/>
            </a:avLst>
          </a:prstGeom>
          <a:noFill/>
          <a:ln w="57150">
            <a:solidFill>
              <a:srgbClr val="0000FF"/>
            </a:solidFill>
            <a:miter lim="800000"/>
            <a:headEnd/>
            <a:tailEnd type="triangle" w="med" len="med"/>
          </a:ln>
          <a:extLst>
            <a:ext uri="{909E8E84-426E-40DD-AFC4-6F175D3DCCD1}">
              <a14:hiddenFill xmlns:a14="http://schemas.microsoft.com/office/drawing/2010/main">
                <a:noFill/>
              </a14:hiddenFill>
            </a:ext>
          </a:extLst>
        </p:spPr>
      </p:cxnSp>
      <p:cxnSp>
        <p:nvCxnSpPr>
          <p:cNvPr id="8" name="AutoShape 27">
            <a:extLst>
              <a:ext uri="{FF2B5EF4-FFF2-40B4-BE49-F238E27FC236}">
                <a16:creationId xmlns:a16="http://schemas.microsoft.com/office/drawing/2014/main" id="{3CE17587-F22E-4E8E-9295-BC24538FD44A}"/>
              </a:ext>
            </a:extLst>
          </p:cNvPr>
          <p:cNvCxnSpPr>
            <a:cxnSpLocks noChangeShapeType="1"/>
            <a:stCxn id="4" idx="2"/>
            <a:endCxn id="6" idx="0"/>
          </p:cNvCxnSpPr>
          <p:nvPr/>
        </p:nvCxnSpPr>
        <p:spPr bwMode="auto">
          <a:xfrm rot="16200000" flipH="1">
            <a:off x="6227989" y="2006510"/>
            <a:ext cx="2479223" cy="2926080"/>
          </a:xfrm>
          <a:prstGeom prst="bentConnector3">
            <a:avLst>
              <a:gd name="adj1" fmla="val 50000"/>
            </a:avLst>
          </a:prstGeom>
          <a:noFill/>
          <a:ln w="57150">
            <a:solidFill>
              <a:srgbClr val="0000FF"/>
            </a:solidFill>
            <a:miter lim="800000"/>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0467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6526" y="1334116"/>
            <a:ext cx="6555474" cy="1325563"/>
          </a:xfrm>
        </p:spPr>
        <p:txBody>
          <a:bodyPr>
            <a:noAutofit/>
          </a:bodyPr>
          <a:lstStyle/>
          <a:p>
            <a:r>
              <a:rPr lang="en-US" sz="6600" b="1" dirty="0">
                <a:solidFill>
                  <a:srgbClr val="FF0000"/>
                </a:solidFill>
                <a:latin typeface="Times New Roman" panose="02020603050405020304" pitchFamily="18" charset="0"/>
                <a:cs typeface="Times New Roman" panose="02020603050405020304" pitchFamily="18" charset="0"/>
              </a:rPr>
              <a:t>IV. LUYỆN TẬP</a:t>
            </a:r>
            <a:endParaRPr lang="en-US" sz="6600" b="1" dirty="0">
              <a:latin typeface="Times New Roman" panose="02020603050405020304" pitchFamily="18" charset="0"/>
              <a:cs typeface="Times New Roman" panose="02020603050405020304" pitchFamily="18" charset="0"/>
            </a:endParaRPr>
          </a:p>
        </p:txBody>
      </p:sp>
      <p:pic>
        <p:nvPicPr>
          <p:cNvPr id="4" name="图片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6168788" y="3370211"/>
            <a:ext cx="6023212" cy="3487789"/>
          </a:xfrm>
          <a:prstGeom prst="rect">
            <a:avLst/>
          </a:prstGeom>
        </p:spPr>
      </p:pic>
      <p:pic>
        <p:nvPicPr>
          <p:cNvPr id="6" name="图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626591" cy="6858000"/>
          </a:xfrm>
          <a:prstGeom prst="rect">
            <a:avLst/>
          </a:prstGeom>
        </p:spPr>
      </p:pic>
    </p:spTree>
    <p:extLst>
      <p:ext uri="{BB962C8B-B14F-4D97-AF65-F5344CB8AC3E}">
        <p14:creationId xmlns:p14="http://schemas.microsoft.com/office/powerpoint/2010/main" val="2152668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61687" y="817837"/>
            <a:ext cx="5399480" cy="4753429"/>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51837" y="523104"/>
            <a:ext cx="5979886" cy="283979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1781" y="-38506"/>
            <a:ext cx="692863" cy="1067690"/>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9366" y="3036362"/>
            <a:ext cx="1117062" cy="2139005"/>
          </a:xfrm>
          <a:prstGeom prst="rect">
            <a:avLst/>
          </a:prstGeom>
        </p:spPr>
      </p:pic>
      <p:pic>
        <p:nvPicPr>
          <p:cNvPr id="23" name="Picture 22"/>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59366" y="2849170"/>
            <a:ext cx="1295162" cy="591457"/>
          </a:xfrm>
          <a:prstGeom prst="rect">
            <a:avLst/>
          </a:prstGeom>
        </p:spPr>
      </p:pic>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560513" y="3182998"/>
            <a:ext cx="1227698" cy="1421545"/>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22784" y="3286223"/>
            <a:ext cx="775194" cy="1276563"/>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358006" y="3286223"/>
            <a:ext cx="549091" cy="1028163"/>
          </a:xfrm>
          <a:prstGeom prst="rect">
            <a:avLst/>
          </a:prstGeom>
        </p:spPr>
      </p:pic>
      <p:pic>
        <p:nvPicPr>
          <p:cNvPr id="27" name="Picture 2"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7321229" y="-420092"/>
            <a:ext cx="5571949" cy="65945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39851" y="4105863"/>
            <a:ext cx="3637988" cy="22387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97967" y="4595919"/>
            <a:ext cx="4014924" cy="24707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14928" y="4456602"/>
            <a:ext cx="1255885" cy="2658086"/>
          </a:xfrm>
          <a:prstGeom prst="rect">
            <a:avLst/>
          </a:prstGeom>
        </p:spPr>
      </p:pic>
      <p:pic>
        <p:nvPicPr>
          <p:cNvPr id="38" name="Picture 37" descr="C:\Users\ADMIN\Desktop\Tai nguyen thiet ke tro choi\Bảng gỗ\wooden-blank-sign-clipart-1.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11343" y="-1700892"/>
            <a:ext cx="6890938" cy="3059906"/>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3324453" y="356509"/>
            <a:ext cx="6056717"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NGÔI NHÀ TÌNH THƯƠNG </a:t>
            </a:r>
            <a:endParaRPr lang="en-US" sz="3600" b="1" dirty="0">
              <a:solidFill>
                <a:schemeClr val="bg1"/>
              </a:solidFill>
              <a:latin typeface="Arial" panose="020B0604020202020204" pitchFamily="34" charset="0"/>
              <a:cs typeface="Arial" panose="020B0604020202020204" pitchFamily="34" charset="0"/>
            </a:endParaRPr>
          </a:p>
        </p:txBody>
      </p:sp>
      <p:pic>
        <p:nvPicPr>
          <p:cNvPr id="20" name="Picture 19" descr="C:\Users\ADMIN\Desktop\Tai nguyen thiet ke tro choi\Angry birds epic birds\1505573783630 (2).png">
            <a:hlinkClick r:id="rId26" action="ppaction://hlinksldjump"/>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642597" y="5238060"/>
            <a:ext cx="1265902" cy="693082"/>
          </a:xfrm>
          <a:prstGeom prst="rect">
            <a:avLst/>
          </a:prstGeom>
          <a:noFill/>
          <a:extLst>
            <a:ext uri="{909E8E84-426E-40DD-AFC4-6F175D3DCCD1}">
              <a14:hiddenFill xmlns:a14="http://schemas.microsoft.com/office/drawing/2010/main">
                <a:solidFill>
                  <a:srgbClr val="FFFFFF"/>
                </a:solidFill>
              </a14:hiddenFill>
            </a:ext>
          </a:extLst>
        </p:spPr>
      </p:pic>
      <p:pic>
        <p:nvPicPr>
          <p:cNvPr id="2" name="Hoa hong tang co (July - In Lo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2501850" y="3496263"/>
            <a:ext cx="609600" cy="609600"/>
          </a:xfrm>
          <a:prstGeom prst="rect">
            <a:avLst/>
          </a:prstGeom>
        </p:spPr>
      </p:pic>
    </p:spTree>
    <p:extLst>
      <p:ext uri="{BB962C8B-B14F-4D97-AF65-F5344CB8AC3E}">
        <p14:creationId xmlns:p14="http://schemas.microsoft.com/office/powerpoint/2010/main" val="250758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1000"/>
                                        <p:tgtEl>
                                          <p:spTgt spid="38"/>
                                        </p:tgtEl>
                                      </p:cBhvr>
                                    </p:animEffect>
                                    <p:anim calcmode="lin" valueType="num">
                                      <p:cBhvr>
                                        <p:cTn id="10" dur="1000" fill="hold"/>
                                        <p:tgtEl>
                                          <p:spTgt spid="38"/>
                                        </p:tgtEl>
                                        <p:attrNameLst>
                                          <p:attrName>ppt_x</p:attrName>
                                        </p:attrNameLst>
                                      </p:cBhvr>
                                      <p:tavLst>
                                        <p:tav tm="0">
                                          <p:val>
                                            <p:strVal val="#ppt_x"/>
                                          </p:val>
                                        </p:tav>
                                        <p:tav tm="100000">
                                          <p:val>
                                            <p:strVal val="#ppt_x"/>
                                          </p:val>
                                        </p:tav>
                                      </p:tavLst>
                                    </p:anim>
                                    <p:anim calcmode="lin" valueType="num">
                                      <p:cBhvr>
                                        <p:cTn id="11" dur="1000" fill="hold"/>
                                        <p:tgtEl>
                                          <p:spTgt spid="38"/>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5758" numSld="12">
                <p:cTn id="17" repeatCount="indefinite" fill="hold" display="0">
                  <p:stCondLst>
                    <p:cond delay="indefinite"/>
                  </p:stCondLst>
                  <p:endCondLst>
                    <p:cond evt="onStopAudio" delay="0">
                      <p:tgtEl>
                        <p:sldTgt/>
                      </p:tgtEl>
                    </p:cond>
                  </p:endCondLst>
                </p:cTn>
                <p:tgtEl>
                  <p:spTgt spid="2"/>
                </p:tgtEl>
              </p:cMediaNode>
            </p:audio>
          </p:childTnLst>
        </p:cTn>
      </p:par>
    </p:tnLst>
    <p:bldLst>
      <p:bldP spid="3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destroyed house 2 3d model low-poly obj mtl 3ds fbx blend dae x3d 1"/>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9" b="89834" l="0" r="89941">
                        <a14:backgroundMark x1="37574" y1="45851" x2="37722" y2="48133"/>
                        <a14:backgroundMark x1="28107" y1="37552" x2="28846" y2="37967"/>
                        <a14:backgroundMark x1="27959" y1="34025" x2="29438" y2="34025"/>
                        <a14:backgroundMark x1="39645" y1="33402" x2="39349" y2="34440"/>
                        <a14:backgroundMark x1="39645" y1="38797" x2="39645" y2="38797"/>
                        <a14:backgroundMark x1="39793" y1="36515" x2="39793" y2="36515"/>
                        <a14:backgroundMark x1="40976" y1="24066" x2="41716" y2="24481"/>
                        <a14:backgroundMark x1="44527" y1="25311" x2="44231" y2="25934"/>
                        <a14:backgroundMark x1="48521" y1="30913" x2="48521" y2="30913"/>
                        <a14:backgroundMark x1="47485" y1="32573" x2="47485" y2="32573"/>
                        <a14:backgroundMark x1="66716" y1="37344" x2="66716" y2="37759"/>
                        <a14:backgroundMark x1="70710" y1="28216" x2="70710" y2="28216"/>
                        <a14:backgroundMark x1="66864" y1="38589" x2="66864" y2="38589"/>
                        <a14:backgroundMark x1="70118" y1="72822" x2="75444" y2="73444"/>
                        <a14:backgroundMark x1="72337" y1="66805" x2="71598" y2="67427"/>
                        <a14:backgroundMark x1="75592" y1="63278" x2="75296" y2="64730"/>
                        <a14:backgroundMark x1="76923" y1="66805" x2="76036" y2="66805"/>
                        <a14:backgroundMark x1="56361" y1="39004" x2="56361" y2="39004"/>
                        <a14:backgroundMark x1="56213" y1="36100" x2="56213" y2="36100"/>
                        <a14:backgroundMark x1="58580" y1="32573" x2="58580" y2="32573"/>
                        <a14:backgroundMark x1="61391" y1="32365" x2="61391" y2="32365"/>
                        <a14:backgroundMark x1="52515" y1="30705" x2="52515" y2="30705"/>
                        <a14:backgroundMark x1="51331" y1="33195" x2="51331" y2="33195"/>
                        <a14:backgroundMark x1="42012" y1="21369" x2="42012" y2="21369"/>
                        <a14:backgroundMark x1="46746" y1="23029" x2="46746" y2="23029"/>
                        <a14:backgroundMark x1="44231" y1="20124" x2="44231" y2="20124"/>
                        <a14:backgroundMark x1="56509" y1="47925" x2="56509" y2="47925"/>
                        <a14:backgroundMark x1="3846" y1="65768" x2="9024" y2="73651"/>
                        <a14:backgroundMark x1="15385" y1="59129" x2="12574" y2="65768"/>
                        <a14:backgroundMark x1="19675" y1="59544" x2="18787" y2="61411"/>
                        <a14:backgroundMark x1="15237" y1="68672" x2="16124" y2="69087"/>
                        <a14:backgroundMark x1="33876" y1="81950" x2="45562" y2="78838"/>
                        <a14:backgroundMark x1="69822" y1="75934" x2="69822" y2="75934"/>
                      </a14:backgroundRemoval>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152060" y="108060"/>
            <a:ext cx="10968248" cy="7410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75288" y="4804728"/>
            <a:ext cx="1256121" cy="2656226"/>
          </a:xfrm>
          <a:prstGeom prst="rect">
            <a:avLst/>
          </a:prstGeom>
        </p:spPr>
      </p:pic>
      <p:pic>
        <p:nvPicPr>
          <p:cNvPr id="7" name="Picture 2" descr="C:\Users\ADMIN\Desktop\Tai nguyen thiet ke tro choi\Bảng gỗ\Picture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33013" y="6132842"/>
            <a:ext cx="1339752" cy="6427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Desktop\Tai nguyen thiet ke tro choi\Bảng gỗ\wooden-blank-sign-clipart-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9459" y="-4151086"/>
            <a:ext cx="9092712" cy="75501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78493" y="271001"/>
            <a:ext cx="7991942" cy="2862322"/>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Trong một trận bão lớn, ngôi nhà</a:t>
            </a:r>
          </a:p>
          <a:p>
            <a:pPr algn="ctr"/>
            <a:r>
              <a:rPr lang="en-US" sz="3600" b="1">
                <a:solidFill>
                  <a:schemeClr val="bg1"/>
                </a:solidFill>
                <a:latin typeface="Times New Roman" panose="02020603050405020304" pitchFamily="18" charset="0"/>
                <a:cs typeface="Times New Roman" panose="02020603050405020304" pitchFamily="18" charset="0"/>
              </a:rPr>
              <a:t>của bác Ba đã bị bão tàn phá.</a:t>
            </a:r>
          </a:p>
          <a:p>
            <a:pPr algn="ctr"/>
            <a:r>
              <a:rPr lang="en-US" sz="3600" b="1">
                <a:solidFill>
                  <a:schemeClr val="bg1"/>
                </a:solidFill>
                <a:latin typeface="Times New Roman" panose="02020603050405020304" pitchFamily="18" charset="0"/>
                <a:cs typeface="Times New Roman" panose="02020603050405020304" pitchFamily="18" charset="0"/>
              </a:rPr>
              <a:t>Các em hãy giúp bác Ba </a:t>
            </a:r>
          </a:p>
          <a:p>
            <a:pPr algn="ctr"/>
            <a:r>
              <a:rPr lang="en-US" sz="3600" b="1">
                <a:solidFill>
                  <a:schemeClr val="bg1"/>
                </a:solidFill>
                <a:latin typeface="Times New Roman" panose="02020603050405020304" pitchFamily="18" charset="0"/>
                <a:cs typeface="Times New Roman" panose="02020603050405020304" pitchFamily="18" charset="0"/>
              </a:rPr>
              <a:t>xây lại ngôi nhà mới bằng cách </a:t>
            </a:r>
          </a:p>
          <a:p>
            <a:pPr algn="ctr"/>
            <a:r>
              <a:rPr lang="en-US" sz="3600" b="1">
                <a:solidFill>
                  <a:schemeClr val="bg1"/>
                </a:solidFill>
                <a:latin typeface="Times New Roman" panose="02020603050405020304" pitchFamily="18" charset="0"/>
                <a:cs typeface="Times New Roman" panose="02020603050405020304" pitchFamily="18" charset="0"/>
              </a:rPr>
              <a:t>trả lời đúng các câu hỏi.</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307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61687" y="817837"/>
            <a:ext cx="5399480" cy="4753429"/>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51837" y="523104"/>
            <a:ext cx="5979886" cy="283979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1781" y="-38506"/>
            <a:ext cx="692863" cy="1067690"/>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9366" y="3036362"/>
            <a:ext cx="1117062" cy="2139005"/>
          </a:xfrm>
          <a:prstGeom prst="rect">
            <a:avLst/>
          </a:prstGeom>
        </p:spPr>
      </p:pic>
      <p:pic>
        <p:nvPicPr>
          <p:cNvPr id="23" name="Picture 22"/>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59366" y="2849170"/>
            <a:ext cx="1295162" cy="591457"/>
          </a:xfrm>
          <a:prstGeom prst="rect">
            <a:avLst/>
          </a:prstGeom>
        </p:spPr>
      </p:pic>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560513" y="3182998"/>
            <a:ext cx="1227698" cy="1421545"/>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22784" y="3286223"/>
            <a:ext cx="775194" cy="1276563"/>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358006" y="3286223"/>
            <a:ext cx="549091" cy="1028163"/>
          </a:xfrm>
          <a:prstGeom prst="rect">
            <a:avLst/>
          </a:prstGeom>
        </p:spPr>
      </p:pic>
      <p:pic>
        <p:nvPicPr>
          <p:cNvPr id="27" name="Picture 2"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7321229" y="-420092"/>
            <a:ext cx="5571949" cy="65945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39851" y="4105863"/>
            <a:ext cx="3637988" cy="22387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24">
            <a:extLst>
              <a:ext uri="{BEBA8EAE-BF5A-486C-A8C5-ECC9F3942E4B}">
                <a14:imgProps xmlns:a14="http://schemas.microsoft.com/office/drawing/2010/main">
                  <a14:imgLayer r:embed="rId25">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71970" y="4949871"/>
            <a:ext cx="1256121" cy="2656226"/>
          </a:xfrm>
          <a:prstGeom prst="rect">
            <a:avLst/>
          </a:prstGeom>
        </p:spPr>
      </p:pic>
      <p:pic>
        <p:nvPicPr>
          <p:cNvPr id="30"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97967" y="4595919"/>
            <a:ext cx="4014924" cy="24707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74370" y="3996448"/>
            <a:ext cx="901742" cy="410652"/>
          </a:xfrm>
          <a:prstGeom prst="rect">
            <a:avLst/>
          </a:prstGeom>
        </p:spPr>
      </p:pic>
      <p:pic>
        <p:nvPicPr>
          <p:cNvPr id="4" name="Picture 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593808" y="167264"/>
            <a:ext cx="996650" cy="473434"/>
          </a:xfrm>
          <a:prstGeom prst="rect">
            <a:avLst/>
          </a:prstGeom>
        </p:spPr>
      </p:pic>
      <p:pic>
        <p:nvPicPr>
          <p:cNvPr id="5" name="Picture 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51607" y="1305162"/>
            <a:ext cx="558955" cy="644735"/>
          </a:xfrm>
          <a:prstGeom prst="rect">
            <a:avLst/>
          </a:prstGeom>
        </p:spPr>
      </p:pic>
      <p:pic>
        <p:nvPicPr>
          <p:cNvPr id="6" name="Picture 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538568" y="1291945"/>
            <a:ext cx="786043" cy="692002"/>
          </a:xfrm>
          <a:prstGeom prst="rect">
            <a:avLst/>
          </a:prstGeom>
        </p:spPr>
      </p:pic>
      <p:pic>
        <p:nvPicPr>
          <p:cNvPr id="7" name="Picture 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280347" y="3858887"/>
            <a:ext cx="1083180" cy="665875"/>
          </a:xfrm>
          <a:prstGeom prst="rect">
            <a:avLst/>
          </a:prstGeom>
        </p:spPr>
      </p:pic>
      <p:pic>
        <p:nvPicPr>
          <p:cNvPr id="8" name="Picture 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751607" y="2485400"/>
            <a:ext cx="463239" cy="888508"/>
          </a:xfrm>
          <a:prstGeom prst="rect">
            <a:avLst/>
          </a:prstGeom>
        </p:spPr>
      </p:pic>
      <p:pic>
        <p:nvPicPr>
          <p:cNvPr id="9" name="Picture 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654922" y="-86229"/>
            <a:ext cx="524894" cy="812888"/>
          </a:xfrm>
          <a:prstGeom prst="rect">
            <a:avLst/>
          </a:prstGeom>
        </p:spPr>
      </p:pic>
      <p:pic>
        <p:nvPicPr>
          <p:cNvPr id="10" name="Picture 9"/>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449660" y="2559821"/>
            <a:ext cx="768483" cy="888568"/>
          </a:xfrm>
          <a:prstGeom prst="rect">
            <a:avLst/>
          </a:prstGeom>
        </p:spPr>
      </p:pic>
      <p:sp>
        <p:nvSpPr>
          <p:cNvPr id="11" name="Oval 10">
            <a:hlinkClick r:id="rId34" action="ppaction://hlinksldjump"/>
          </p:cNvPr>
          <p:cNvSpPr/>
          <p:nvPr/>
        </p:nvSpPr>
        <p:spPr>
          <a:xfrm>
            <a:off x="1780635" y="697632"/>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1</a:t>
            </a:r>
          </a:p>
        </p:txBody>
      </p:sp>
      <p:sp>
        <p:nvSpPr>
          <p:cNvPr id="31" name="Oval 30">
            <a:hlinkClick r:id="rId35" action="ppaction://hlinksldjump"/>
          </p:cNvPr>
          <p:cNvSpPr/>
          <p:nvPr/>
        </p:nvSpPr>
        <p:spPr>
          <a:xfrm>
            <a:off x="3647992" y="751085"/>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5</a:t>
            </a:r>
          </a:p>
        </p:txBody>
      </p:sp>
      <p:sp>
        <p:nvSpPr>
          <p:cNvPr id="32" name="Oval 31">
            <a:hlinkClick r:id="rId36" action="ppaction://hlinksldjump"/>
          </p:cNvPr>
          <p:cNvSpPr/>
          <p:nvPr/>
        </p:nvSpPr>
        <p:spPr>
          <a:xfrm>
            <a:off x="1758518" y="1938152"/>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2</a:t>
            </a:r>
          </a:p>
        </p:txBody>
      </p:sp>
      <p:sp>
        <p:nvSpPr>
          <p:cNvPr id="33" name="Oval 32">
            <a:hlinkClick r:id="rId37" action="ppaction://hlinksldjump"/>
          </p:cNvPr>
          <p:cNvSpPr/>
          <p:nvPr/>
        </p:nvSpPr>
        <p:spPr>
          <a:xfrm>
            <a:off x="3637597" y="2037907"/>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6</a:t>
            </a:r>
          </a:p>
        </p:txBody>
      </p:sp>
      <p:sp>
        <p:nvSpPr>
          <p:cNvPr id="34" name="Oval 33">
            <a:hlinkClick r:id="rId38" action="ppaction://hlinksldjump"/>
          </p:cNvPr>
          <p:cNvSpPr/>
          <p:nvPr/>
        </p:nvSpPr>
        <p:spPr>
          <a:xfrm>
            <a:off x="1745764" y="3428617"/>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3</a:t>
            </a:r>
          </a:p>
        </p:txBody>
      </p:sp>
      <p:sp>
        <p:nvSpPr>
          <p:cNvPr id="35" name="Oval 34">
            <a:hlinkClick r:id="rId39" action="ppaction://hlinksldjump"/>
          </p:cNvPr>
          <p:cNvSpPr/>
          <p:nvPr/>
        </p:nvSpPr>
        <p:spPr>
          <a:xfrm>
            <a:off x="1703748" y="4422321"/>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4</a:t>
            </a:r>
          </a:p>
        </p:txBody>
      </p:sp>
      <p:sp>
        <p:nvSpPr>
          <p:cNvPr id="36" name="Oval 35">
            <a:hlinkClick r:id="rId40" action="ppaction://hlinksldjump"/>
          </p:cNvPr>
          <p:cNvSpPr/>
          <p:nvPr/>
        </p:nvSpPr>
        <p:spPr>
          <a:xfrm>
            <a:off x="3625652" y="3490437"/>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7</a:t>
            </a:r>
          </a:p>
        </p:txBody>
      </p:sp>
      <p:sp>
        <p:nvSpPr>
          <p:cNvPr id="37" name="Oval 36">
            <a:hlinkClick r:id="rId41" action="ppaction://hlinksldjump"/>
          </p:cNvPr>
          <p:cNvSpPr/>
          <p:nvPr/>
        </p:nvSpPr>
        <p:spPr>
          <a:xfrm>
            <a:off x="3643018" y="4479676"/>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8</a:t>
            </a:r>
          </a:p>
        </p:txBody>
      </p:sp>
      <p:pic>
        <p:nvPicPr>
          <p:cNvPr id="12" name="Picture 1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261308" y="4942941"/>
            <a:ext cx="1255885" cy="2658086"/>
          </a:xfrm>
          <a:prstGeom prst="rect">
            <a:avLst/>
          </a:prstGeom>
        </p:spPr>
      </p:pic>
      <p:sp>
        <p:nvSpPr>
          <p:cNvPr id="13" name="Oval Callout 12"/>
          <p:cNvSpPr/>
          <p:nvPr/>
        </p:nvSpPr>
        <p:spPr>
          <a:xfrm>
            <a:off x="4179817" y="5049058"/>
            <a:ext cx="3254990" cy="1448662"/>
          </a:xfrm>
          <a:prstGeom prst="wedgeEllipseCallout">
            <a:avLst>
              <a:gd name="adj1" fmla="val -70165"/>
              <a:gd name="adj2" fmla="val 14408"/>
            </a:avLst>
          </a:prstGeom>
          <a:solidFill>
            <a:srgbClr val="99FF99"/>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FF"/>
                </a:solidFill>
                <a:latin typeface="Times New Roman" panose="02020603050405020304" pitchFamily="18" charset="0"/>
                <a:cs typeface="Times New Roman" panose="02020603050405020304" pitchFamily="18" charset="0"/>
              </a:rPr>
              <a:t>Cảm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ơn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cháu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giúp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ngôi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nhà</a:t>
            </a:r>
            <a:r>
              <a:rPr lang="en-US" sz="2400" b="1" dirty="0">
                <a:solidFill>
                  <a:srgbClr val="0000FF"/>
                </a:solidFill>
                <a:latin typeface="Times New Roman" panose="02020603050405020304" pitchFamily="18" charset="0"/>
                <a:cs typeface="Times New Roman" panose="02020603050405020304" pitchFamily="18" charset="0"/>
              </a:rPr>
              <a:t>!</a:t>
            </a:r>
          </a:p>
        </p:txBody>
      </p:sp>
      <p:pic>
        <p:nvPicPr>
          <p:cNvPr id="1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2428877" y="2564935"/>
            <a:ext cx="609600" cy="609600"/>
          </a:xfrm>
          <a:prstGeom prst="rect">
            <a:avLst/>
          </a:prstGeom>
        </p:spPr>
      </p:pic>
      <p:pic>
        <p:nvPicPr>
          <p:cNvPr id="3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2421773" y="3311557"/>
            <a:ext cx="609600" cy="609600"/>
          </a:xfrm>
          <a:prstGeom prst="rect">
            <a:avLst/>
          </a:prstGeom>
        </p:spPr>
      </p:pic>
      <p:pic>
        <p:nvPicPr>
          <p:cNvPr id="3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2491029" y="4009585"/>
            <a:ext cx="609600" cy="609600"/>
          </a:xfrm>
          <a:prstGeom prst="rect">
            <a:avLst/>
          </a:prstGeom>
        </p:spPr>
      </p:pic>
      <p:pic>
        <p:nvPicPr>
          <p:cNvPr id="40"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2509088" y="4764006"/>
            <a:ext cx="609600" cy="609600"/>
          </a:xfrm>
          <a:prstGeom prst="rect">
            <a:avLst/>
          </a:prstGeom>
        </p:spPr>
      </p:pic>
      <p:pic>
        <p:nvPicPr>
          <p:cNvPr id="4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3583115" y="2584950"/>
            <a:ext cx="609600" cy="609600"/>
          </a:xfrm>
          <a:prstGeom prst="rect">
            <a:avLst/>
          </a:prstGeom>
        </p:spPr>
      </p:pic>
      <p:pic>
        <p:nvPicPr>
          <p:cNvPr id="4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3583115" y="3362894"/>
            <a:ext cx="609600" cy="609600"/>
          </a:xfrm>
          <a:prstGeom prst="rect">
            <a:avLst/>
          </a:prstGeom>
        </p:spPr>
      </p:pic>
      <p:pic>
        <p:nvPicPr>
          <p:cNvPr id="4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3583115" y="4238863"/>
            <a:ext cx="609600" cy="609600"/>
          </a:xfrm>
          <a:prstGeom prst="rect">
            <a:avLst/>
          </a:prstGeom>
        </p:spPr>
      </p:pic>
      <p:pic>
        <p:nvPicPr>
          <p:cNvPr id="4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3583115" y="4944160"/>
            <a:ext cx="609600" cy="609600"/>
          </a:xfrm>
          <a:prstGeom prst="rect">
            <a:avLst/>
          </a:prstGeom>
        </p:spPr>
      </p:pic>
    </p:spTree>
    <p:extLst>
      <p:ext uri="{BB962C8B-B14F-4D97-AF65-F5344CB8AC3E}">
        <p14:creationId xmlns:p14="http://schemas.microsoft.com/office/powerpoint/2010/main" val="3411079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5042" fill="hold"/>
                                        <p:tgtEl>
                                          <p:spTgt spid="14"/>
                                        </p:tgtEl>
                                      </p:cBhvr>
                                    </p:cmd>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5042" fill="hold"/>
                                        <p:tgtEl>
                                          <p:spTgt spid="38"/>
                                        </p:tgtEl>
                                      </p:cBhvr>
                                    </p:cmd>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5042" fill="hold"/>
                                        <p:tgtEl>
                                          <p:spTgt spid="39"/>
                                        </p:tgtEl>
                                      </p:cBhvr>
                                    </p:cmd>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5042" fill="hold"/>
                                        <p:tgtEl>
                                          <p:spTgt spid="40"/>
                                        </p:tgtEl>
                                      </p:cBhvr>
                                    </p:cmd>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5042" fill="hold"/>
                                        <p:tgtEl>
                                          <p:spTgt spid="41"/>
                                        </p:tgtEl>
                                      </p:cBhvr>
                                    </p:cmd>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nextCondLst>
                <p:cond evt="onClick" delay="0">
                  <p:tgtEl>
                    <p:spTgt spid="2"/>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5042" fill="hold"/>
                                        <p:tgtEl>
                                          <p:spTgt spid="42"/>
                                        </p:tgtEl>
                                      </p:cBhvr>
                                    </p:cmd>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5042" fill="hold"/>
                                        <p:tgtEl>
                                          <p:spTgt spid="43"/>
                                        </p:tgtEl>
                                      </p:cBhvr>
                                    </p:cmd>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childTnLst>
              </p:cTn>
              <p:nextCondLst>
                <p:cond evt="onClick" delay="0">
                  <p:tgtEl>
                    <p:spTgt spid="10"/>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7"/>
                                        </p:tgtEl>
                                        <p:attrNameLst>
                                          <p:attrName>style.visibility</p:attrName>
                                        </p:attrNameLst>
                                      </p:cBhvr>
                                      <p:to>
                                        <p:strVal val="hidden"/>
                                      </p:to>
                                    </p:set>
                                  </p:childTnLst>
                                </p:cTn>
                              </p:par>
                              <p:par>
                                <p:cTn id="83" presetID="1" presetClass="mediacall" presetSubtype="0" fill="hold" nodeType="withEffect">
                                  <p:stCondLst>
                                    <p:cond delay="0"/>
                                  </p:stCondLst>
                                  <p:childTnLst>
                                    <p:cmd type="call" cmd="playFrom(0.0)">
                                      <p:cBhvr>
                                        <p:cTn id="84" dur="5042" fill="hold"/>
                                        <p:tgtEl>
                                          <p:spTgt spid="44"/>
                                        </p:tgtEl>
                                      </p:cBhvr>
                                    </p:cmd>
                                  </p:childTnLst>
                                </p:cTn>
                              </p:par>
                              <p:par>
                                <p:cTn id="85" presetID="10"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childTnLst>
              </p:cTn>
              <p:nextCondLst>
                <p:cond evt="onClick" delay="0">
                  <p:tgtEl>
                    <p:spTgt spid="7"/>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31"/>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6" restart="whenNotActive" fill="hold" evtFilter="cancelBubble" nodeType="interactiveSeq">
                <p:stCondLst>
                  <p:cond evt="onClick" delay="0">
                    <p:tgtEl>
                      <p:spTgt spid="33"/>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1" restart="whenNotActive" fill="hold" evtFilter="cancelBubble" nodeType="interactiveSeq">
                <p:stCondLst>
                  <p:cond evt="onClick" delay="0">
                    <p:tgtEl>
                      <p:spTgt spid="34"/>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6" restart="whenNotActive" fill="hold" evtFilter="cancelBubble" nodeType="interactiveSeq">
                <p:stCondLst>
                  <p:cond evt="onClick" delay="0">
                    <p:tgtEl>
                      <p:spTgt spid="35"/>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1" restart="whenNotActive" fill="hold" evtFilter="cancelBubble" nodeType="interactiveSeq">
                <p:stCondLst>
                  <p:cond evt="onClick" delay="0">
                    <p:tgtEl>
                      <p:spTgt spid="36"/>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6" restart="whenNotActive" fill="hold" evtFilter="cancelBubble" nodeType="interactiveSeq">
                <p:stCondLst>
                  <p:cond evt="onClick" delay="0">
                    <p:tgtEl>
                      <p:spTgt spid="3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29"/>
                    </p:tgtEl>
                  </p:cond>
                </p:stCondLst>
                <p:endSync evt="end" delay="0">
                  <p:rtn val="all"/>
                </p:endSync>
                <p:childTnLst>
                  <p:par>
                    <p:cTn id="132" fill="hold">
                      <p:stCondLst>
                        <p:cond delay="0"/>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2"/>
                                        </p:tgtEl>
                                        <p:attrNameLst>
                                          <p:attrName>style.visibility</p:attrName>
                                        </p:attrNameLst>
                                      </p:cBhvr>
                                      <p:to>
                                        <p:strVal val="visible"/>
                                      </p:to>
                                    </p:set>
                                  </p:childTnLst>
                                </p:cTn>
                              </p:par>
                              <p:par>
                                <p:cTn id="136" presetID="1" presetClass="exit" presetSubtype="0" fill="hold" nodeType="with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0" presetClass="entr" presetSubtype="0" fill="hold" grpId="0" nodeType="withEffect">
                                  <p:stCondLst>
                                    <p:cond delay="0"/>
                                  </p:stCondLst>
                                  <p:childTnLst>
                                    <p:set>
                                      <p:cBhvr>
                                        <p:cTn id="139" dur="1" fill="hold">
                                          <p:stCondLst>
                                            <p:cond delay="0"/>
                                          </p:stCondLst>
                                        </p:cTn>
                                        <p:tgtEl>
                                          <p:spTgt spid="13"/>
                                        </p:tgtEl>
                                        <p:attrNameLst>
                                          <p:attrName>style.visibility</p:attrName>
                                        </p:attrNameLst>
                                      </p:cBhvr>
                                      <p:to>
                                        <p:strVal val="visible"/>
                                      </p:to>
                                    </p:set>
                                    <p:animEffect transition="in" filter="fade">
                                      <p:cBhvr>
                                        <p:cTn id="140" dur="500"/>
                                        <p:tgtEl>
                                          <p:spTgt spid="13"/>
                                        </p:tgtEl>
                                      </p:cBhvr>
                                    </p:animEffect>
                                  </p:childTnLst>
                                </p:cTn>
                              </p:par>
                            </p:childTnLst>
                          </p:cTn>
                        </p:par>
                      </p:childTnLst>
                    </p:cTn>
                  </p:par>
                </p:childTnLst>
              </p:cTn>
              <p:nextCondLst>
                <p:cond evt="onClick" delay="0">
                  <p:tgtEl>
                    <p:spTgt spid="29"/>
                  </p:tgtEl>
                </p:cond>
              </p:nextCondLst>
            </p:seq>
            <p:audio>
              <p:cMediaNode vol="80000">
                <p:cTn id="141" fill="hold" display="0">
                  <p:stCondLst>
                    <p:cond delay="indefinite"/>
                  </p:stCondLst>
                  <p:endCondLst>
                    <p:cond evt="onStopAudio" delay="0">
                      <p:tgtEl>
                        <p:sldTgt/>
                      </p:tgtEl>
                    </p:cond>
                  </p:endCondLst>
                </p:cTn>
                <p:tgtEl>
                  <p:spTgt spid="14"/>
                </p:tgtEl>
              </p:cMediaNode>
            </p:audio>
            <p:audio>
              <p:cMediaNode vol="45455">
                <p:cTn id="142" fill="hold" display="0">
                  <p:stCondLst>
                    <p:cond delay="indefinite"/>
                  </p:stCondLst>
                  <p:endCondLst>
                    <p:cond evt="onStopAudio" delay="0">
                      <p:tgtEl>
                        <p:sldTgt/>
                      </p:tgtEl>
                    </p:cond>
                  </p:endCondLst>
                </p:cTn>
                <p:tgtEl>
                  <p:spTgt spid="38"/>
                </p:tgtEl>
              </p:cMediaNode>
            </p:audio>
            <p:audio>
              <p:cMediaNode vol="42424">
                <p:cTn id="143" fill="hold" display="0">
                  <p:stCondLst>
                    <p:cond delay="indefinite"/>
                  </p:stCondLst>
                  <p:endCondLst>
                    <p:cond evt="onStopAudio" delay="0">
                      <p:tgtEl>
                        <p:sldTgt/>
                      </p:tgtEl>
                    </p:cond>
                  </p:endCondLst>
                </p:cTn>
                <p:tgtEl>
                  <p:spTgt spid="39"/>
                </p:tgtEl>
              </p:cMediaNode>
            </p:audio>
            <p:audio>
              <p:cMediaNode vol="42424">
                <p:cTn id="144" fill="hold" display="0">
                  <p:stCondLst>
                    <p:cond delay="indefinite"/>
                  </p:stCondLst>
                  <p:endCondLst>
                    <p:cond evt="onStopAudio" delay="0">
                      <p:tgtEl>
                        <p:sldTgt/>
                      </p:tgtEl>
                    </p:cond>
                  </p:endCondLst>
                </p:cTn>
                <p:tgtEl>
                  <p:spTgt spid="40"/>
                </p:tgtEl>
              </p:cMediaNode>
            </p:audio>
            <p:audio>
              <p:cMediaNode vol="46970">
                <p:cTn id="145" fill="hold" display="0">
                  <p:stCondLst>
                    <p:cond delay="indefinite"/>
                  </p:stCondLst>
                  <p:endCondLst>
                    <p:cond evt="onStopAudio" delay="0">
                      <p:tgtEl>
                        <p:sldTgt/>
                      </p:tgtEl>
                    </p:cond>
                  </p:endCondLst>
                </p:cTn>
                <p:tgtEl>
                  <p:spTgt spid="41"/>
                </p:tgtEl>
              </p:cMediaNode>
            </p:audio>
            <p:audio>
              <p:cMediaNode vol="36364">
                <p:cTn id="146" fill="hold" display="0">
                  <p:stCondLst>
                    <p:cond delay="indefinite"/>
                  </p:stCondLst>
                  <p:endCondLst>
                    <p:cond evt="onStopAudio" delay="0">
                      <p:tgtEl>
                        <p:sldTgt/>
                      </p:tgtEl>
                    </p:cond>
                  </p:endCondLst>
                </p:cTn>
                <p:tgtEl>
                  <p:spTgt spid="42"/>
                </p:tgtEl>
              </p:cMediaNode>
            </p:audio>
            <p:audio>
              <p:cMediaNode vol="46970">
                <p:cTn id="147" fill="hold" display="0">
                  <p:stCondLst>
                    <p:cond delay="indefinite"/>
                  </p:stCondLst>
                  <p:endCondLst>
                    <p:cond evt="onStopAudio" delay="0">
                      <p:tgtEl>
                        <p:sldTgt/>
                      </p:tgtEl>
                    </p:cond>
                  </p:endCondLst>
                </p:cTn>
                <p:tgtEl>
                  <p:spTgt spid="43"/>
                </p:tgtEl>
              </p:cMediaNode>
            </p:audio>
            <p:audio>
              <p:cMediaNode vol="46970">
                <p:cTn id="148" fill="hold" display="0">
                  <p:stCondLst>
                    <p:cond delay="indefinite"/>
                  </p:stCondLst>
                  <p:endCondLst>
                    <p:cond evt="onStopAudio" delay="0">
                      <p:tgtEl>
                        <p:sldTgt/>
                      </p:tgtEl>
                    </p:cond>
                  </p:endCondLst>
                </p:cTn>
                <p:tgtEl>
                  <p:spTgt spid="44"/>
                </p:tgtEl>
              </p:cMediaNode>
            </p:audio>
          </p:childTnLst>
        </p:cTn>
      </p:par>
    </p:tnLst>
    <p:bldLst>
      <p:bldP spid="11" grpId="0" animBg="1"/>
      <p:bldP spid="31" grpId="0" animBg="1"/>
      <p:bldP spid="32" grpId="0" animBg="1"/>
      <p:bldP spid="33" grpId="0" animBg="1"/>
      <p:bldP spid="34" grpId="0" animBg="1"/>
      <p:bldP spid="35" grpId="0" animBg="1"/>
      <p:bldP spid="36" grpId="0" animBg="1"/>
      <p:bldP spid="37"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11" name="文本框 4">
            <a:extLst>
              <a:ext uri="{FF2B5EF4-FFF2-40B4-BE49-F238E27FC236}">
                <a16:creationId xmlns:a16="http://schemas.microsoft.com/office/drawing/2014/main" id="{1D43C987-D711-42B5-8C20-8DBE1ACCF99A}"/>
              </a:ext>
            </a:extLst>
          </p:cNvPr>
          <p:cNvSpPr txBox="1"/>
          <p:nvPr/>
        </p:nvSpPr>
        <p:spPr>
          <a:xfrm>
            <a:off x="6451833" y="2231430"/>
            <a:ext cx="4302467" cy="523220"/>
          </a:xfrm>
          <a:prstGeom prst="rect">
            <a:avLst/>
          </a:prstGeom>
          <a:noFill/>
          <a:ln w="19050">
            <a:noFill/>
            <a:prstDash val="dash"/>
          </a:ln>
        </p:spPr>
        <p:txBody>
          <a:bodyPr wrap="square" rtlCol="0">
            <a:spAutoFit/>
          </a:bodyPr>
          <a:lstStyle/>
          <a:p>
            <a:r>
              <a:rPr lang="en-US" altLang="zh-CN" sz="2800" dirty="0">
                <a:solidFill>
                  <a:schemeClr val="bg1"/>
                </a:solidFill>
                <a:latin typeface="+mn-ea"/>
              </a:rPr>
              <a:t>ADD YOUR TITTLE HERE</a:t>
            </a:r>
            <a:endParaRPr lang="zh-CN" altLang="en-US" sz="2800" dirty="0">
              <a:solidFill>
                <a:schemeClr val="bg1"/>
              </a:solidFill>
              <a:latin typeface="+mn-ea"/>
            </a:endParaRPr>
          </a:p>
        </p:txBody>
      </p:sp>
      <p:sp>
        <p:nvSpPr>
          <p:cNvPr id="10" name="Rectangle 10">
            <a:extLst>
              <a:ext uri="{FF2B5EF4-FFF2-40B4-BE49-F238E27FC236}">
                <a16:creationId xmlns:a16="http://schemas.microsoft.com/office/drawing/2014/main" id="{B6B1FDA7-FA3A-4878-8CDC-77565ED70EF7}"/>
              </a:ext>
            </a:extLst>
          </p:cNvPr>
          <p:cNvSpPr>
            <a:spLocks noRot="1" noChangeArrowheads="1"/>
          </p:cNvSpPr>
          <p:nvPr/>
        </p:nvSpPr>
        <p:spPr bwMode="auto">
          <a:xfrm>
            <a:off x="446809" y="394856"/>
            <a:ext cx="11336482"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12800" indent="-812800">
              <a:defRPr u="sng">
                <a:solidFill>
                  <a:schemeClr val="tx1"/>
                </a:solidFill>
                <a:latin typeface="Times New Roman" panose="02020603050405020304" pitchFamily="18" charset="0"/>
              </a:defRPr>
            </a:lvl1pPr>
            <a:lvl2pPr marL="742950" indent="-285750">
              <a:defRPr u="sng">
                <a:solidFill>
                  <a:schemeClr val="tx1"/>
                </a:solidFill>
                <a:latin typeface="Times New Roman" panose="02020603050405020304" pitchFamily="18" charset="0"/>
              </a:defRPr>
            </a:lvl2pPr>
            <a:lvl3pPr marL="1143000" indent="-228600">
              <a:defRPr u="sng">
                <a:solidFill>
                  <a:schemeClr val="tx1"/>
                </a:solidFill>
                <a:latin typeface="Times New Roman" panose="02020603050405020304" pitchFamily="18" charset="0"/>
              </a:defRPr>
            </a:lvl3pPr>
            <a:lvl4pPr marL="1600200" indent="-228600">
              <a:defRPr u="sng">
                <a:solidFill>
                  <a:schemeClr val="tx1"/>
                </a:solidFill>
                <a:latin typeface="Times New Roman" panose="02020603050405020304" pitchFamily="18" charset="0"/>
              </a:defRPr>
            </a:lvl4pPr>
            <a:lvl5pPr marL="2057400" indent="-228600">
              <a:defRPr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u="sng">
                <a:solidFill>
                  <a:schemeClr val="tx1"/>
                </a:solidFill>
                <a:latin typeface="Times New Roman" panose="02020603050405020304" pitchFamily="18" charset="0"/>
              </a:defRPr>
            </a:lvl9pPr>
          </a:lstStyle>
          <a:p>
            <a:pPr marL="0" indent="0" algn="just" eaLnBrk="1" hangingPunct="1">
              <a:spcBef>
                <a:spcPct val="20000"/>
              </a:spcBef>
              <a:buClr>
                <a:schemeClr val="hlink"/>
              </a:buClr>
              <a:buFont typeface="Wingdings" panose="05000000000000000000" pitchFamily="2" charset="2"/>
              <a:buNone/>
            </a:pPr>
            <a:r>
              <a:rPr lang="en-US" altLang="en-US" sz="2800" u="none" dirty="0">
                <a:solidFill>
                  <a:srgbClr val="000000"/>
                </a:solidFill>
                <a:cs typeface="Times New Roman" panose="02020603050405020304" pitchFamily="18" charset="0"/>
              </a:rPr>
              <a:t>	(1) </a:t>
            </a:r>
            <a:r>
              <a:rPr lang="en-US" altLang="en-US" sz="2800" u="none" dirty="0" err="1">
                <a:solidFill>
                  <a:srgbClr val="000000"/>
                </a:solidFill>
                <a:cs typeface="Times New Roman" panose="02020603050405020304" pitchFamily="18" charset="0"/>
              </a:rPr>
              <a:t>Hàng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năm</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cứ</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vào</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cuối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thu</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lá</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ngoài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đường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rụng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nhiều</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và</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trên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không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có</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những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đám</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mây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bàng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bạc</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lòng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lại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nao</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nức</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những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kỷ</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niệm</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mơn</a:t>
            </a:r>
            <a:r>
              <a:rPr lang="en-US" altLang="en-US" sz="2800" u="none" dirty="0">
                <a:solidFill>
                  <a:srgbClr val="000000"/>
                </a:solidFill>
                <a:cs typeface="Times New Roman" panose="02020603050405020304" pitchFamily="18" charset="0"/>
              </a:rPr>
              <a:t> man </a:t>
            </a:r>
            <a:r>
              <a:rPr lang="en-US" altLang="en-US" sz="2800" u="none" dirty="0" err="1">
                <a:solidFill>
                  <a:srgbClr val="000000"/>
                </a:solidFill>
                <a:cs typeface="Times New Roman" panose="02020603050405020304" pitchFamily="18" charset="0"/>
              </a:rPr>
              <a:t>của</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buổi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tựu</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trường</a:t>
            </a:r>
            <a:r>
              <a:rPr lang="en-US" altLang="en-US" sz="2800" u="none" dirty="0">
                <a:solidFill>
                  <a:srgbClr val="000000"/>
                </a:solidFill>
                <a:cs typeface="Times New Roman" panose="02020603050405020304" pitchFamily="18" charset="0"/>
              </a:rPr>
              <a:t>.</a:t>
            </a:r>
          </a:p>
          <a:p>
            <a:pPr marL="0" indent="0" algn="just" eaLnBrk="1" hangingPunct="1">
              <a:spcBef>
                <a:spcPct val="20000"/>
              </a:spcBef>
              <a:buClr>
                <a:schemeClr val="hlink"/>
              </a:buClr>
              <a:buFont typeface="Wingdings" panose="05000000000000000000" pitchFamily="2" charset="2"/>
              <a:buNone/>
            </a:pPr>
            <a:r>
              <a:rPr lang="en-US" altLang="en-US" sz="2800" b="1" u="none" dirty="0">
                <a:solidFill>
                  <a:srgbClr val="000000"/>
                </a:solidFill>
                <a:cs typeface="Times New Roman" panose="02020603050405020304" pitchFamily="18" charset="0"/>
              </a:rPr>
              <a:t>	(2)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quên</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thế</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nào</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được</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những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cảm</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giác</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trong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sáng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ấy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nảy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nở</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trong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lòng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như</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mấy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cành</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hoa</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tươi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mỉm</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cười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giữa</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bầu</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trời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quang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đãng</a:t>
            </a:r>
            <a:r>
              <a:rPr lang="en-US" altLang="en-US" sz="2800" b="1" u="none" dirty="0">
                <a:solidFill>
                  <a:srgbClr val="000000"/>
                </a:solidFill>
                <a:cs typeface="Times New Roman" panose="02020603050405020304" pitchFamily="18" charset="0"/>
              </a:rPr>
              <a:t>.</a:t>
            </a:r>
          </a:p>
          <a:p>
            <a:pPr marL="0" indent="0" algn="just" eaLnBrk="1" hangingPunct="1">
              <a:spcBef>
                <a:spcPct val="20000"/>
              </a:spcBef>
              <a:buClr>
                <a:schemeClr val="hlink"/>
              </a:buClr>
              <a:buFont typeface="Wingdings" panose="05000000000000000000" pitchFamily="2" charset="2"/>
              <a:buNone/>
            </a:pPr>
            <a:r>
              <a:rPr lang="en-US" altLang="en-US" sz="2800" u="none" dirty="0">
                <a:solidFill>
                  <a:srgbClr val="000000"/>
                </a:solidFill>
                <a:cs typeface="Times New Roman" panose="02020603050405020304" pitchFamily="18" charset="0"/>
              </a:rPr>
              <a:t>	(3) </a:t>
            </a:r>
            <a:r>
              <a:rPr lang="en-US" altLang="en-US" sz="2800" u="none" dirty="0" err="1">
                <a:solidFill>
                  <a:srgbClr val="000000"/>
                </a:solidFill>
                <a:cs typeface="Times New Roman" panose="02020603050405020304" pitchFamily="18" charset="0"/>
              </a:rPr>
              <a:t>Những</a:t>
            </a:r>
            <a:r>
              <a:rPr lang="en-US" altLang="en-US" sz="2800" u="none" dirty="0">
                <a:solidFill>
                  <a:srgbClr val="000000"/>
                </a:solidFill>
                <a:cs typeface="Times New Roman" panose="02020603050405020304" pitchFamily="18" charset="0"/>
              </a:rPr>
              <a:t> ý </a:t>
            </a:r>
            <a:r>
              <a:rPr lang="en-US" altLang="en-US" sz="2800" u="none" dirty="0" err="1">
                <a:solidFill>
                  <a:srgbClr val="000000"/>
                </a:solidFill>
                <a:cs typeface="Times New Roman" panose="02020603050405020304" pitchFamily="18" charset="0"/>
              </a:rPr>
              <a:t>tưởng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chưa</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lần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nào</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ghi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lên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giấy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vì</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hồi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không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biết</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ghi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và</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ngày</a:t>
            </a:r>
            <a:r>
              <a:rPr lang="en-US" altLang="en-US" sz="2800" u="none" dirty="0">
                <a:solidFill>
                  <a:srgbClr val="000000"/>
                </a:solidFill>
                <a:cs typeface="Times New Roman" panose="02020603050405020304" pitchFamily="18" charset="0"/>
              </a:rPr>
              <a:t> nay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không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nhớ</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hết</a:t>
            </a:r>
            <a:r>
              <a:rPr lang="en-US" altLang="en-US" sz="2800" u="none" dirty="0">
                <a:solidFill>
                  <a:srgbClr val="000000"/>
                </a:solidFill>
                <a:cs typeface="Times New Roman" panose="02020603050405020304" pitchFamily="18" charset="0"/>
              </a:rPr>
              <a:t>. (4) </a:t>
            </a:r>
            <a:r>
              <a:rPr lang="en-US" altLang="en-US" sz="2800" u="none" dirty="0" err="1">
                <a:solidFill>
                  <a:srgbClr val="000000"/>
                </a:solidFill>
                <a:cs typeface="Times New Roman" panose="02020603050405020304" pitchFamily="18" charset="0"/>
              </a:rPr>
              <a:t>Nhưng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mỗi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lần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thấy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mấy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em</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nhỏ</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rụt</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rè</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núp</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dưới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nón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mẹ</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lần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đầu</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tiên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đến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trường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lòng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lại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tưng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bừng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rộn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rã</a:t>
            </a:r>
            <a:r>
              <a:rPr lang="en-US" altLang="en-US" sz="2800" u="none" dirty="0">
                <a:solidFill>
                  <a:srgbClr val="000000"/>
                </a:solidFill>
                <a:cs typeface="Times New Roman" panose="02020603050405020304" pitchFamily="18" charset="0"/>
              </a:rPr>
              <a:t>. </a:t>
            </a:r>
            <a:r>
              <a:rPr lang="en-US" altLang="en-US" sz="2800" b="1" u="none" dirty="0">
                <a:solidFill>
                  <a:srgbClr val="000000"/>
                </a:solidFill>
                <a:cs typeface="Times New Roman" panose="02020603050405020304" pitchFamily="18" charset="0"/>
              </a:rPr>
              <a:t>(5) </a:t>
            </a:r>
            <a:r>
              <a:rPr lang="en-US" altLang="en-US" sz="2800" b="1" u="none" dirty="0" err="1">
                <a:solidFill>
                  <a:srgbClr val="000000"/>
                </a:solidFill>
                <a:cs typeface="Times New Roman" panose="02020603050405020304" pitchFamily="18" charset="0"/>
              </a:rPr>
              <a:t>Buổi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mai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hôm</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ấy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một</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buổi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mai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đầy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sương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thu</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và</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gió</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lạnh</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mẹ</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âu</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yếm</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nắm</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tay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dẫn</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trên</a:t>
            </a:r>
            <a:r>
              <a:rPr lang="en-US" altLang="en-US" sz="2800" b="1" u="none" dirty="0">
                <a:solidFill>
                  <a:srgbClr val="000000"/>
                </a:solidFill>
                <a:cs typeface="Times New Roman" panose="02020603050405020304" pitchFamily="18" charset="0"/>
              </a:rPr>
              <a:t> con </a:t>
            </a:r>
            <a:r>
              <a:rPr lang="en-US" altLang="en-US" sz="2800" b="1" u="none" dirty="0" err="1">
                <a:solidFill>
                  <a:srgbClr val="000000"/>
                </a:solidFill>
                <a:cs typeface="Times New Roman" panose="02020603050405020304" pitchFamily="18" charset="0"/>
              </a:rPr>
              <a:t>đường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làng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dài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và</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hẹp</a:t>
            </a:r>
            <a:r>
              <a:rPr lang="en-US" altLang="en-US" sz="2800" u="none" dirty="0">
                <a:solidFill>
                  <a:srgbClr val="000000"/>
                </a:solidFill>
                <a:cs typeface="Times New Roman" panose="02020603050405020304" pitchFamily="18" charset="0"/>
              </a:rPr>
              <a:t>. (6) Con </a:t>
            </a:r>
            <a:r>
              <a:rPr lang="en-US" altLang="en-US" sz="2800" u="none" dirty="0" err="1">
                <a:solidFill>
                  <a:srgbClr val="000000"/>
                </a:solidFill>
                <a:cs typeface="Times New Roman" panose="02020603050405020304" pitchFamily="18" charset="0"/>
              </a:rPr>
              <a:t>đường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này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đã</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quen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lại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lắm</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lần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nhưng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lần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này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tự</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nhiên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thấy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lạ</a:t>
            </a:r>
            <a:r>
              <a:rPr lang="en-US" altLang="en-US" sz="2800" u="none" dirty="0">
                <a:solidFill>
                  <a:srgbClr val="000000"/>
                </a:solidFill>
                <a:cs typeface="Times New Roman" panose="02020603050405020304" pitchFamily="18" charset="0"/>
              </a:rPr>
              <a:t>.(</a:t>
            </a:r>
            <a:r>
              <a:rPr lang="en-US" altLang="en-US" sz="2800" b="1" u="none" dirty="0">
                <a:solidFill>
                  <a:srgbClr val="000000"/>
                </a:solidFill>
                <a:cs typeface="Times New Roman" panose="02020603050405020304" pitchFamily="18" charset="0"/>
              </a:rPr>
              <a:t>7) </a:t>
            </a:r>
            <a:r>
              <a:rPr lang="en-US" altLang="en-US" sz="2800" b="1" u="none" dirty="0" err="1">
                <a:solidFill>
                  <a:srgbClr val="000000"/>
                </a:solidFill>
                <a:cs typeface="Times New Roman" panose="02020603050405020304" pitchFamily="18" charset="0"/>
              </a:rPr>
              <a:t>Cảnh</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vật</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chung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quanh</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đều</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thay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đổi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vì</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chính</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lòng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đang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có</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sự</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thay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đổi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lớn</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hôm</a:t>
            </a:r>
            <a:r>
              <a:rPr lang="en-US" altLang="en-US" sz="2800" b="1" u="none" dirty="0">
                <a:solidFill>
                  <a:srgbClr val="000000"/>
                </a:solidFill>
                <a:cs typeface="Times New Roman" panose="02020603050405020304" pitchFamily="18" charset="0"/>
              </a:rPr>
              <a:t> nay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học</a:t>
            </a:r>
            <a:r>
              <a:rPr lang="en-US" altLang="en-US" sz="2800" b="1" u="none" dirty="0">
                <a:solidFill>
                  <a:srgbClr val="000000"/>
                </a:solidFill>
                <a:cs typeface="Times New Roman" panose="02020603050405020304" pitchFamily="18" charset="0"/>
              </a:rPr>
              <a:t>.</a:t>
            </a:r>
          </a:p>
          <a:p>
            <a:pPr algn="just" eaLnBrk="1" hangingPunct="1">
              <a:spcBef>
                <a:spcPct val="20000"/>
              </a:spcBef>
              <a:buClr>
                <a:schemeClr val="hlink"/>
              </a:buClr>
              <a:buFont typeface="Wingdings" panose="05000000000000000000" pitchFamily="2" charset="2"/>
              <a:buNone/>
            </a:pPr>
            <a:r>
              <a:rPr lang="en-US" altLang="en-US" sz="2800" u="none" dirty="0">
                <a:solidFill>
                  <a:srgbClr val="0000CC"/>
                </a:solidFill>
                <a:cs typeface="Times New Roman" panose="02020603050405020304" pitchFamily="18" charset="0"/>
              </a:rPr>
              <a:t>				     						 </a:t>
            </a:r>
            <a:r>
              <a:rPr lang="en-US" altLang="en-US" sz="2800" i="1" u="none" dirty="0">
                <a:solidFill>
                  <a:srgbClr val="000000"/>
                </a:solidFill>
                <a:cs typeface="Times New Roman" panose="02020603050405020304" pitchFamily="18" charset="0"/>
              </a:rPr>
              <a:t>(Thanh </a:t>
            </a:r>
            <a:r>
              <a:rPr lang="en-US" altLang="en-US" sz="2800" i="1" u="none" dirty="0" err="1">
                <a:solidFill>
                  <a:srgbClr val="000000"/>
                </a:solidFill>
                <a:cs typeface="Times New Roman" panose="02020603050405020304" pitchFamily="18" charset="0"/>
              </a:rPr>
              <a:t>Tịnh</a:t>
            </a:r>
            <a:r>
              <a:rPr lang="en-US" altLang="en-US" sz="2800" i="1" u="none" dirty="0">
                <a:solidFill>
                  <a:srgbClr val="000000"/>
                </a:solidFill>
                <a:cs typeface="Times New Roman" panose="02020603050405020304" pitchFamily="18" charset="0"/>
              </a:rPr>
              <a:t>, </a:t>
            </a:r>
            <a:r>
              <a:rPr lang="en-US" altLang="en-US" sz="2800" i="1" u="none" dirty="0" err="1">
                <a:solidFill>
                  <a:srgbClr val="000000"/>
                </a:solidFill>
                <a:cs typeface="Times New Roman" panose="02020603050405020304" pitchFamily="18" charset="0"/>
              </a:rPr>
              <a:t>Tôi</a:t>
            </a:r>
            <a:r>
              <a:rPr lang="en-US" altLang="en-US" sz="2800" i="1" u="none" dirty="0">
                <a:solidFill>
                  <a:srgbClr val="000000"/>
                </a:solidFill>
                <a:cs typeface="Times New Roman" panose="02020603050405020304" pitchFamily="18" charset="0"/>
              </a:rPr>
              <a:t> </a:t>
            </a:r>
            <a:r>
              <a:rPr lang="en-US" altLang="en-US" sz="2800" i="1" u="none" dirty="0" err="1">
                <a:solidFill>
                  <a:srgbClr val="000000"/>
                </a:solidFill>
                <a:cs typeface="Times New Roman" panose="02020603050405020304" pitchFamily="18" charset="0"/>
              </a:rPr>
              <a:t>đi</a:t>
            </a:r>
            <a:r>
              <a:rPr lang="en-US" altLang="en-US" sz="2800" i="1" u="none" dirty="0">
                <a:solidFill>
                  <a:srgbClr val="000000"/>
                </a:solidFill>
                <a:cs typeface="Times New Roman" panose="02020603050405020304" pitchFamily="18" charset="0"/>
              </a:rPr>
              <a:t> </a:t>
            </a:r>
            <a:r>
              <a:rPr lang="en-US" altLang="en-US" sz="2800" i="1" u="none" dirty="0" err="1">
                <a:solidFill>
                  <a:srgbClr val="000000"/>
                </a:solidFill>
                <a:cs typeface="Times New Roman" panose="02020603050405020304" pitchFamily="18" charset="0"/>
              </a:rPr>
              <a:t>học</a:t>
            </a:r>
            <a:r>
              <a:rPr lang="en-US" altLang="en-US" sz="2800" i="1" u="none"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12975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2200" y="1070884"/>
            <a:ext cx="7480300" cy="3231654"/>
          </a:xfrm>
          <a:prstGeom prst="rect">
            <a:avLst/>
          </a:prstGeom>
          <a:noFill/>
        </p:spPr>
        <p:txBody>
          <a:bodyPr wrap="square" rtlCol="0">
            <a:spAutoFit/>
          </a:bodyPr>
          <a:lstStyle/>
          <a:p>
            <a:pPr algn="ctr"/>
            <a:r>
              <a:rPr lang="vi-VN" sz="3200" b="1" dirty="0">
                <a:solidFill>
                  <a:srgbClr val="FF0000"/>
                </a:solidFill>
                <a:latin typeface="+mj-lt"/>
              </a:rPr>
              <a:t>Tìm câu ghép trong đoạn trích </a:t>
            </a:r>
            <a:endParaRPr lang="en-US" sz="3200" b="1" dirty="0">
              <a:solidFill>
                <a:srgbClr val="FF0000"/>
              </a:solidFill>
              <a:latin typeface="+mj-lt"/>
            </a:endParaRPr>
          </a:p>
          <a:p>
            <a:pPr algn="ctr"/>
            <a:r>
              <a:rPr lang="vi-VN" sz="3200" b="1" dirty="0">
                <a:solidFill>
                  <a:srgbClr val="FF0000"/>
                </a:solidFill>
                <a:latin typeface="+mj-lt"/>
              </a:rPr>
              <a:t>dưới đây</a:t>
            </a:r>
            <a:r>
              <a:rPr lang="en-US" sz="3200" b="1" dirty="0">
                <a:solidFill>
                  <a:srgbClr val="FF0000"/>
                </a:solidFill>
                <a:latin typeface="+mj-lt"/>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mj-lt"/>
              </a:rPr>
              <a:t>biết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nối</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mj-lt"/>
              </a:rPr>
              <a:t>các vế câu</a:t>
            </a:r>
            <a:r>
              <a:rPr lang="en-US" sz="3200" b="1" dirty="0">
                <a:solidFill>
                  <a:srgbClr val="FF0000"/>
                </a:solidFill>
                <a:latin typeface="+mj-lt"/>
              </a:rPr>
              <a:t>: </a:t>
            </a:r>
            <a:r>
              <a:rPr lang="vi-VN" sz="2800" b="1" dirty="0">
                <a:latin typeface="+mj-lt"/>
              </a:rPr>
              <a:t>Cô tôi chưa dứt câu, cổ họng tôi đã nghẹn ứ khóc không ra tiếng. Giá những cổ tục đã đày đọa mẹ tôi là một vật như hòn đá hay cục thủy tinh, đầu mẩu gỗ, tôi quyết vồ ngay lấy mà cắn, mà nhai, mà nghiến cho kì nát vụn mới thôi.</a:t>
            </a:r>
            <a:endParaRPr lang="vi-VN" sz="3200" b="1" dirty="0">
              <a:solidFill>
                <a:srgbClr val="FF0000"/>
              </a:solidFill>
              <a:latin typeface="+mj-lt"/>
            </a:endParaRP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84500" y="4901978"/>
            <a:ext cx="6603999" cy="1569660"/>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Nối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endParaRPr lang="en-US" sz="3200" b="1" dirty="0">
              <a:latin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Nối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phẩy</a:t>
            </a:r>
            <a:endParaRPr lang="vi-VN" sz="3200" b="1"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80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51075" y="1016968"/>
            <a:ext cx="7747000" cy="3231654"/>
          </a:xfrm>
          <a:prstGeom prst="rect">
            <a:avLst/>
          </a:prstGeom>
          <a:noFill/>
        </p:spPr>
        <p:txBody>
          <a:bodyPr wrap="square" rtlCol="0">
            <a:spAutoFit/>
          </a:bodyPr>
          <a:lstStyle/>
          <a:p>
            <a:pPr algn="ctr"/>
            <a:r>
              <a:rPr lang="vi-VN" sz="3600" b="1" dirty="0">
                <a:solidFill>
                  <a:srgbClr val="FF0000"/>
                </a:solidFill>
                <a:latin typeface="+mj-lt"/>
              </a:rPr>
              <a:t>Tìm câu ghép trong đoạn </a:t>
            </a:r>
            <a:endParaRPr lang="en-US" sz="3600" b="1" dirty="0">
              <a:solidFill>
                <a:srgbClr val="FF0000"/>
              </a:solidFill>
              <a:latin typeface="+mj-lt"/>
            </a:endParaRPr>
          </a:p>
          <a:p>
            <a:pPr algn="ctr"/>
            <a:r>
              <a:rPr lang="vi-VN" sz="3600" b="1" dirty="0">
                <a:solidFill>
                  <a:srgbClr val="FF0000"/>
                </a:solidFill>
                <a:latin typeface="+mj-lt"/>
              </a:rPr>
              <a:t>trích dưới đây</a:t>
            </a:r>
            <a:r>
              <a:rPr lang="en-US" sz="3600" b="1" dirty="0">
                <a:solidFill>
                  <a:srgbClr val="FF0000"/>
                </a:solidFill>
                <a:latin typeface="+mj-lt"/>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mj-lt"/>
              </a:rPr>
              <a:t>biết </a:t>
            </a:r>
            <a:r>
              <a:rPr lang="en-US" sz="3600" b="1" dirty="0" err="1">
                <a:solidFill>
                  <a:srgbClr val="FF0000"/>
                </a:solidFill>
                <a:latin typeface="Times New Roman" panose="02020603050405020304" pitchFamily="18" charset="0"/>
                <a:cs typeface="Times New Roman" panose="02020603050405020304" pitchFamily="18" charset="0"/>
              </a:rPr>
              <a:t>cách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nối</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mj-lt"/>
              </a:rPr>
              <a:t>các vế câu</a:t>
            </a:r>
            <a:r>
              <a:rPr lang="en-US" sz="3600" b="1" dirty="0">
                <a:solidFill>
                  <a:srgbClr val="FF0000"/>
                </a:solidFill>
                <a:latin typeface="+mj-lt"/>
              </a:rPr>
              <a:t>: </a:t>
            </a:r>
            <a:r>
              <a:rPr lang="en-US" sz="3200" b="1" dirty="0" err="1">
                <a:latin typeface="Times New Roman" panose="02020603050405020304" pitchFamily="18" charset="0"/>
                <a:cs typeface="Times New Roman" panose="02020603050405020304" pitchFamily="18" charset="0"/>
              </a:rPr>
              <a:t>Rồi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hai</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mắt</a:t>
            </a:r>
            <a:r>
              <a:rPr lang="en-US" sz="3200" b="1" dirty="0">
                <a:latin typeface="Times New Roman" panose="02020603050405020304" pitchFamily="18" charset="0"/>
                <a:cs typeface="Times New Roman" panose="02020603050405020304" pitchFamily="18" charset="0"/>
              </a:rPr>
              <a:t> long </a:t>
            </a:r>
            <a:r>
              <a:rPr lang="en-US" sz="3200" b="1" dirty="0" err="1">
                <a:latin typeface="Times New Roman" panose="02020603050405020304" pitchFamily="18" charset="0"/>
                <a:cs typeface="Times New Roman" panose="02020603050405020304" pitchFamily="18" charset="0"/>
              </a:rPr>
              <a:t>lanh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chằm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chặp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nhìn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im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lặng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cúi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cay </a:t>
            </a:r>
            <a:r>
              <a:rPr lang="en-US" sz="3200" b="1" dirty="0" err="1">
                <a:latin typeface="Times New Roman" panose="02020603050405020304" pitchFamily="18" charset="0"/>
                <a:cs typeface="Times New Roman" panose="02020603050405020304" pitchFamily="18" charset="0"/>
              </a:rPr>
              <a:t>cay</a:t>
            </a:r>
            <a:r>
              <a:rPr lang="en-US" sz="3200" b="1" dirty="0">
                <a:latin typeface="Times New Roman" panose="02020603050405020304" pitchFamily="18" charset="0"/>
                <a:cs typeface="Times New Roman" panose="02020603050405020304" pitchFamily="18" charset="0"/>
              </a:rPr>
              <a:t>.</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94793" y="5031379"/>
            <a:ext cx="6202413" cy="1200329"/>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dấu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dấu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phẩy</a:t>
            </a:r>
            <a:endParaRPr lang="vi-VN" sz="3600" b="1"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81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60644" y="1120736"/>
            <a:ext cx="7784106" cy="3046988"/>
          </a:xfrm>
          <a:prstGeom prst="rect">
            <a:avLst/>
          </a:prstGeom>
          <a:noFill/>
        </p:spPr>
        <p:txBody>
          <a:bodyPr wrap="square" rtlCol="0">
            <a:spAutoFit/>
          </a:bodyPr>
          <a:lstStyle/>
          <a:p>
            <a:pPr algn="ctr"/>
            <a:r>
              <a:rPr lang="vi-VN" sz="3200" b="1" dirty="0">
                <a:solidFill>
                  <a:srgbClr val="FF0000"/>
                </a:solidFill>
                <a:latin typeface="+mj-lt"/>
              </a:rPr>
              <a:t>Tìm câu ghép trong đoạn trích </a:t>
            </a:r>
            <a:endParaRPr lang="en-US" sz="3200" b="1" dirty="0">
              <a:solidFill>
                <a:srgbClr val="FF0000"/>
              </a:solidFill>
              <a:latin typeface="+mj-lt"/>
            </a:endParaRPr>
          </a:p>
          <a:p>
            <a:pPr algn="ctr"/>
            <a:r>
              <a:rPr lang="vi-VN" sz="3200" b="1" dirty="0">
                <a:solidFill>
                  <a:srgbClr val="FF0000"/>
                </a:solidFill>
                <a:latin typeface="+mj-lt"/>
              </a:rPr>
              <a:t>dưới đây</a:t>
            </a:r>
            <a:r>
              <a:rPr lang="en-US" sz="3200" b="1" dirty="0">
                <a:solidFill>
                  <a:srgbClr val="FF0000"/>
                </a:solidFill>
                <a:latin typeface="+mj-lt"/>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mj-lt"/>
              </a:rPr>
              <a:t>biết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nối</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mj-lt"/>
              </a:rPr>
              <a:t>các vế câu</a:t>
            </a:r>
            <a:r>
              <a:rPr lang="en-US" sz="3200" b="1" dirty="0">
                <a:solidFill>
                  <a:srgbClr val="FF0000"/>
                </a:solidFill>
                <a:latin typeface="+mj-lt"/>
              </a:rPr>
              <a:t>: </a:t>
            </a:r>
            <a:r>
              <a:rPr lang="vi-VN" sz="3200" b="1" dirty="0">
                <a:latin typeface="+mj-lt"/>
              </a:rPr>
              <a:t>Một hôm, tôi phàn nàn việc ấy với Binh Tư. Binh Tư là một người láng giềng khác của tôi. Hắn làm nghề ăn trộm nên vốn không ưa lão Hạc bởi vì lão lương thiện quá. </a:t>
            </a:r>
            <a:endParaRPr lang="vi-VN" sz="3600" b="1" dirty="0">
              <a:solidFill>
                <a:srgbClr val="FF0000"/>
              </a:solidFill>
              <a:latin typeface="+mj-lt"/>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873419" y="5027082"/>
            <a:ext cx="6458023" cy="1200329"/>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3: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hệ</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bởi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vì</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81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81300" y="1870984"/>
            <a:ext cx="6705600" cy="1815882"/>
          </a:xfrm>
          <a:prstGeom prst="rect">
            <a:avLst/>
          </a:prstGeom>
          <a:noFill/>
        </p:spPr>
        <p:txBody>
          <a:bodyPr wrap="square" rtlCol="0">
            <a:spAutoFit/>
          </a:bodyPr>
          <a:lstStyle/>
          <a:p>
            <a:pPr algn="ctr"/>
            <a:r>
              <a:rPr lang="en-US" altLang="en-US" sz="4000" b="1" dirty="0" err="1">
                <a:solidFill>
                  <a:srgbClr val="000000"/>
                </a:solidFill>
                <a:latin typeface="Times New Roman" panose="02020603050405020304" pitchFamily="18" charset="0"/>
                <a:cs typeface="Times New Roman" panose="02020603050405020304" pitchFamily="18" charset="0"/>
              </a:rPr>
              <a:t>Đ</a:t>
            </a:r>
            <a:r>
              <a:rPr lang="en-US" altLang="en-US" sz="3600" b="1" dirty="0" err="1">
                <a:solidFill>
                  <a:srgbClr val="000000"/>
                </a:solidFill>
                <a:latin typeface="Times New Roman" panose="02020603050405020304" pitchFamily="18" charset="0"/>
                <a:cs typeface="Times New Roman" panose="02020603050405020304" pitchFamily="18" charset="0"/>
              </a:rPr>
              <a:t>ặt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một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câu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ghép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với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cặp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quan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hệ</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từ</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Không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những</a:t>
            </a:r>
            <a:r>
              <a:rPr lang="en-US" altLang="en-US" sz="3600" b="1" dirty="0">
                <a:solidFill>
                  <a:srgbClr val="000000"/>
                </a:solidFill>
                <a:latin typeface="Times New Roman" panose="02020603050405020304" pitchFamily="18" charset="0"/>
                <a:cs typeface="Times New Roman" panose="02020603050405020304" pitchFamily="18" charset="0"/>
              </a:rPr>
              <a:t>…</a:t>
            </a:r>
            <a:r>
              <a:rPr lang="en-US" altLang="en-US" sz="3600" b="1" dirty="0" err="1">
                <a:solidFill>
                  <a:srgbClr val="000000"/>
                </a:solidFill>
                <a:latin typeface="Times New Roman" panose="02020603050405020304" pitchFamily="18" charset="0"/>
                <a:cs typeface="Times New Roman" panose="02020603050405020304" pitchFamily="18" charset="0"/>
              </a:rPr>
              <a:t>mà</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hoặc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không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chỉ</a:t>
            </a:r>
            <a:r>
              <a:rPr lang="en-US" altLang="en-US" sz="3600" b="1" dirty="0">
                <a:solidFill>
                  <a:srgbClr val="000000"/>
                </a:solidFill>
                <a:latin typeface="Times New Roman" panose="02020603050405020304" pitchFamily="18" charset="0"/>
                <a:cs typeface="Times New Roman" panose="02020603050405020304" pitchFamily="18" charset="0"/>
              </a:rPr>
              <a:t>…</a:t>
            </a:r>
            <a:r>
              <a:rPr lang="en-US" altLang="en-US" sz="3600" b="1" dirty="0" err="1">
                <a:solidFill>
                  <a:srgbClr val="000000"/>
                </a:solidFill>
                <a:latin typeface="Times New Roman" panose="02020603050405020304" pitchFamily="18" charset="0"/>
                <a:cs typeface="Times New Roman" panose="02020603050405020304" pitchFamily="18" charset="0"/>
              </a:rPr>
              <a:t>mà</a:t>
            </a:r>
            <a:r>
              <a:rPr lang="en-US" altLang="en-US" sz="3600" b="1" dirty="0">
                <a:solidFill>
                  <a:srgbClr val="000000"/>
                </a:solidFill>
                <a:latin typeface="Times New Roman" panose="02020603050405020304" pitchFamily="18" charset="0"/>
                <a:cs typeface="Times New Roman" panose="02020603050405020304" pitchFamily="18" charset="0"/>
              </a:rPr>
              <a:t>…)</a:t>
            </a: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09900" y="5041678"/>
            <a:ext cx="6273484" cy="1200329"/>
          </a:xfrm>
          <a:prstGeom prst="rect">
            <a:avLst/>
          </a:prstGeom>
          <a:noFill/>
        </p:spPr>
        <p:txBody>
          <a:bodyPr wrap="square" rtlCol="0">
            <a:spAutoFit/>
          </a:bodyPr>
          <a:lstStyle/>
          <a:p>
            <a:pPr algn="ctr"/>
            <a:r>
              <a:rPr lang="en-US" altLang="en-US" sz="3600" b="1" dirty="0" err="1">
                <a:solidFill>
                  <a:srgbClr val="A50021"/>
                </a:solidFill>
                <a:latin typeface="Times New Roman" panose="02020603050405020304" pitchFamily="18" charset="0"/>
                <a:cs typeface="Times New Roman" panose="02020603050405020304" pitchFamily="18" charset="0"/>
              </a:rPr>
              <a:t>Không</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những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Hoài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xinh</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đẹp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mà</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cô</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ấy</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còn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giỏi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giang</a:t>
            </a:r>
            <a:r>
              <a:rPr lang="en-US" altLang="en-US" sz="3600" b="1" dirty="0">
                <a:solidFill>
                  <a:srgbClr val="000000"/>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53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97162" y="1781525"/>
            <a:ext cx="6854825" cy="2000548"/>
          </a:xfrm>
          <a:prstGeom prst="rect">
            <a:avLst/>
          </a:prstGeom>
          <a:noFill/>
        </p:spPr>
        <p:txBody>
          <a:bodyPr wrap="square" rtlCol="0">
            <a:spAutoFit/>
          </a:bodyPr>
          <a:lstStyle/>
          <a:p>
            <a:pPr algn="ctr"/>
            <a:r>
              <a:rPr lang="en-US" altLang="en-US" sz="4400" b="1" dirty="0" err="1">
                <a:solidFill>
                  <a:srgbClr val="000000"/>
                </a:solidFill>
                <a:latin typeface="Times New Roman" panose="02020603050405020304" pitchFamily="18" charset="0"/>
                <a:cs typeface="Times New Roman" panose="02020603050405020304" pitchFamily="18" charset="0"/>
              </a:rPr>
              <a:t>Đ</a:t>
            </a:r>
            <a:r>
              <a:rPr lang="en-US" altLang="en-US" sz="4000" b="1" dirty="0" err="1">
                <a:solidFill>
                  <a:srgbClr val="000000"/>
                </a:solidFill>
                <a:latin typeface="Times New Roman" panose="02020603050405020304" pitchFamily="18" charset="0"/>
                <a:cs typeface="Times New Roman" panose="02020603050405020304" pitchFamily="18" charset="0"/>
              </a:rPr>
              <a:t>ặt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một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ghép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với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cặp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quan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hệ</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từ</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Vì</a:t>
            </a:r>
            <a:r>
              <a:rPr lang="en-US" altLang="en-US" sz="4000" b="1" dirty="0">
                <a:solidFill>
                  <a:srgbClr val="000000"/>
                </a:solidFill>
                <a:latin typeface="Times New Roman" panose="02020603050405020304" pitchFamily="18" charset="0"/>
                <a:cs typeface="Times New Roman" panose="02020603050405020304" pitchFamily="18" charset="0"/>
              </a:rPr>
              <a:t> … </a:t>
            </a:r>
            <a:r>
              <a:rPr lang="en-US" altLang="en-US" sz="4000" b="1" dirty="0" err="1">
                <a:solidFill>
                  <a:srgbClr val="000000"/>
                </a:solidFill>
                <a:latin typeface="Times New Roman" panose="02020603050405020304" pitchFamily="18" charset="0"/>
                <a:cs typeface="Times New Roman" panose="02020603050405020304" pitchFamily="18" charset="0"/>
              </a:rPr>
              <a:t>nên</a:t>
            </a:r>
            <a:r>
              <a:rPr lang="en-US" altLang="en-US" sz="4000" b="1" dirty="0">
                <a:solidFill>
                  <a:srgbClr val="000000"/>
                </a:solidFill>
                <a:latin typeface="Times New Roman" panose="02020603050405020304" pitchFamily="18" charset="0"/>
                <a:cs typeface="Times New Roman" panose="02020603050405020304" pitchFamily="18" charset="0"/>
              </a:rPr>
              <a:t> … (</a:t>
            </a:r>
            <a:r>
              <a:rPr lang="en-US" altLang="en-US" sz="4000" b="1" dirty="0" err="1">
                <a:solidFill>
                  <a:srgbClr val="000000"/>
                </a:solidFill>
                <a:latin typeface="Times New Roman" panose="02020603050405020304" pitchFamily="18" charset="0"/>
                <a:cs typeface="Times New Roman" panose="02020603050405020304" pitchFamily="18" charset="0"/>
              </a:rPr>
              <a:t>hoặc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bởi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vì</a:t>
            </a:r>
            <a:r>
              <a:rPr lang="en-US" altLang="en-US" sz="4000" b="1" dirty="0">
                <a:solidFill>
                  <a:srgbClr val="000000"/>
                </a:solidFill>
                <a:latin typeface="Times New Roman" panose="02020603050405020304" pitchFamily="18" charset="0"/>
                <a:cs typeface="Times New Roman" panose="02020603050405020304" pitchFamily="18" charset="0"/>
              </a:rPr>
              <a:t>…</a:t>
            </a:r>
            <a:r>
              <a:rPr lang="en-US" altLang="en-US" sz="4000" b="1" dirty="0" err="1">
                <a:solidFill>
                  <a:srgbClr val="000000"/>
                </a:solidFill>
                <a:latin typeface="Times New Roman" panose="02020603050405020304" pitchFamily="18" charset="0"/>
                <a:cs typeface="Times New Roman" panose="02020603050405020304" pitchFamily="18" charset="0"/>
              </a:rPr>
              <a:t>cho</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nên</a:t>
            </a:r>
            <a:r>
              <a:rPr lang="en-US" altLang="en-US" sz="4000" b="1" dirty="0">
                <a:solidFill>
                  <a:srgbClr val="000000"/>
                </a:solidFill>
                <a:latin typeface="Times New Roman" panose="02020603050405020304" pitchFamily="18" charset="0"/>
                <a:cs typeface="Times New Roman" panose="02020603050405020304" pitchFamily="18" charset="0"/>
              </a:rPr>
              <a:t> …)</a:t>
            </a: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89885" y="4969824"/>
            <a:ext cx="6012229" cy="1323439"/>
          </a:xfrm>
          <a:prstGeom prst="rect">
            <a:avLst/>
          </a:prstGeom>
          <a:noFill/>
        </p:spPr>
        <p:txBody>
          <a:bodyPr wrap="square" rtlCol="0">
            <a:spAutoFit/>
          </a:bodyPr>
          <a:lstStyle/>
          <a:p>
            <a:pPr algn="ctr"/>
            <a:r>
              <a:rPr lang="en-US" altLang="en-US" sz="4000" b="1" dirty="0" err="1">
                <a:solidFill>
                  <a:srgbClr val="A50021"/>
                </a:solidFill>
                <a:latin typeface="Times New Roman" panose="02020603050405020304" pitchFamily="18" charset="0"/>
                <a:cs typeface="Times New Roman" panose="02020603050405020304" pitchFamily="18" charset="0"/>
              </a:rPr>
              <a:t>Vì</a:t>
            </a:r>
            <a:r>
              <a:rPr lang="en-US" altLang="en-US" sz="4000" b="1" dirty="0">
                <a:solidFill>
                  <a:srgbClr val="000000"/>
                </a:solidFill>
                <a:latin typeface="Times New Roman" panose="02020603050405020304" pitchFamily="18" charset="0"/>
                <a:cs typeface="Times New Roman" panose="02020603050405020304" pitchFamily="18" charset="0"/>
              </a:rPr>
              <a:t> Nam </a:t>
            </a:r>
            <a:r>
              <a:rPr lang="en-US" altLang="en-US" sz="4000" b="1" dirty="0" err="1">
                <a:solidFill>
                  <a:srgbClr val="000000"/>
                </a:solidFill>
                <a:latin typeface="Times New Roman" panose="02020603050405020304" pitchFamily="18" charset="0"/>
                <a:cs typeface="Times New Roman" panose="02020603050405020304" pitchFamily="18" charset="0"/>
              </a:rPr>
              <a:t>chăm</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học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nên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bạn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ấy</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đạt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kết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quả</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cao</a:t>
            </a:r>
            <a:r>
              <a:rPr lang="en-US" altLang="en-US" sz="4000" b="1" dirty="0">
                <a:solidFill>
                  <a:srgbClr val="000000"/>
                </a:solidFill>
                <a:latin typeface="Times New Roman" panose="02020603050405020304" pitchFamily="18" charset="0"/>
                <a:cs typeface="Times New Roman" panose="02020603050405020304" pitchFamily="18" charset="0"/>
              </a:rPr>
              <a:t>.</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73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89225" y="1820184"/>
            <a:ext cx="6950075" cy="2000548"/>
          </a:xfrm>
          <a:prstGeom prst="rect">
            <a:avLst/>
          </a:prstGeom>
          <a:noFill/>
        </p:spPr>
        <p:txBody>
          <a:bodyPr wrap="square" rtlCol="0">
            <a:spAutoFit/>
          </a:bodyPr>
          <a:lstStyle/>
          <a:p>
            <a:pPr algn="ctr"/>
            <a:r>
              <a:rPr lang="en-US" altLang="en-US" sz="4400" b="1" dirty="0" err="1">
                <a:solidFill>
                  <a:srgbClr val="000000"/>
                </a:solidFill>
                <a:latin typeface="Times New Roman" panose="02020603050405020304" pitchFamily="18" charset="0"/>
                <a:cs typeface="Times New Roman" panose="02020603050405020304" pitchFamily="18" charset="0"/>
              </a:rPr>
              <a:t>Đ</a:t>
            </a:r>
            <a:r>
              <a:rPr lang="en-US" altLang="en-US" sz="4000" b="1" dirty="0" err="1">
                <a:solidFill>
                  <a:srgbClr val="000000"/>
                </a:solidFill>
                <a:latin typeface="Times New Roman" panose="02020603050405020304" pitchFamily="18" charset="0"/>
                <a:cs typeface="Times New Roman" panose="02020603050405020304" pitchFamily="18" charset="0"/>
              </a:rPr>
              <a:t>ặt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một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ghép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với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cặp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quan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hệ</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từ</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Nếu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thì</a:t>
            </a:r>
            <a:r>
              <a:rPr lang="en-US" altLang="en-US" sz="4000" b="1" dirty="0">
                <a:solidFill>
                  <a:srgbClr val="000000"/>
                </a:solidFill>
                <a:latin typeface="Times New Roman" panose="02020603050405020304" pitchFamily="18" charset="0"/>
                <a:cs typeface="Times New Roman" panose="02020603050405020304" pitchFamily="18" charset="0"/>
              </a:rPr>
              <a:t> … (</a:t>
            </a:r>
            <a:r>
              <a:rPr lang="en-US" altLang="en-US" sz="4000" b="1" dirty="0" err="1">
                <a:solidFill>
                  <a:srgbClr val="000000"/>
                </a:solidFill>
                <a:latin typeface="Times New Roman" panose="02020603050405020304" pitchFamily="18" charset="0"/>
                <a:cs typeface="Times New Roman" panose="02020603050405020304" pitchFamily="18" charset="0"/>
              </a:rPr>
              <a:t>hoặc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giá</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thì</a:t>
            </a:r>
            <a:r>
              <a:rPr lang="en-US" altLang="en-US" sz="4000" b="1" dirty="0">
                <a:solidFill>
                  <a:srgbClr val="000000"/>
                </a:solidFill>
                <a:latin typeface="Times New Roman" panose="02020603050405020304" pitchFamily="18" charset="0"/>
                <a:cs typeface="Times New Roman" panose="02020603050405020304" pitchFamily="18" charset="0"/>
              </a:rPr>
              <a:t>…)</a:t>
            </a: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97200" y="5054378"/>
            <a:ext cx="6209984" cy="1200329"/>
          </a:xfrm>
          <a:prstGeom prst="rect">
            <a:avLst/>
          </a:prstGeom>
          <a:noFill/>
        </p:spPr>
        <p:txBody>
          <a:bodyPr wrap="square" rtlCol="0">
            <a:spAutoFit/>
          </a:bodyPr>
          <a:lstStyle/>
          <a:p>
            <a:pPr algn="ctr"/>
            <a:r>
              <a:rPr lang="en-US" altLang="en-US" sz="3600" b="1" dirty="0" err="1">
                <a:solidFill>
                  <a:srgbClr val="A50021"/>
                </a:solidFill>
                <a:latin typeface="Times New Roman" panose="02020603050405020304" pitchFamily="18" charset="0"/>
                <a:cs typeface="Times New Roman" panose="02020603050405020304" pitchFamily="18" charset="0"/>
              </a:rPr>
              <a:t>Nếu</a:t>
            </a:r>
            <a:r>
              <a:rPr lang="en-US" altLang="en-US" sz="3600" b="1" dirty="0">
                <a:solidFill>
                  <a:srgbClr val="000000"/>
                </a:solidFill>
                <a:latin typeface="Times New Roman" panose="02020603050405020304" pitchFamily="18" charset="0"/>
                <a:cs typeface="Times New Roman" panose="02020603050405020304" pitchFamily="18" charset="0"/>
              </a:rPr>
              <a:t> Nam </a:t>
            </a:r>
            <a:r>
              <a:rPr lang="en-US" altLang="en-US" sz="3600" b="1" dirty="0" err="1">
                <a:solidFill>
                  <a:srgbClr val="000000"/>
                </a:solidFill>
                <a:latin typeface="Times New Roman" panose="02020603050405020304" pitchFamily="18" charset="0"/>
                <a:cs typeface="Times New Roman" panose="02020603050405020304" pitchFamily="18" charset="0"/>
              </a:rPr>
              <a:t>được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học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sinh</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giỏi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thì</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bạn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ấy</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sẽ</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được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mẹ</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thưởng</a:t>
            </a:r>
            <a:r>
              <a:rPr lang="en-US" altLang="en-US" sz="3600" b="1" dirty="0">
                <a:solidFill>
                  <a:srgbClr val="000000"/>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03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97162" y="1747989"/>
            <a:ext cx="6797675" cy="2000548"/>
          </a:xfrm>
          <a:prstGeom prst="rect">
            <a:avLst/>
          </a:prstGeom>
          <a:noFill/>
        </p:spPr>
        <p:txBody>
          <a:bodyPr wrap="square" rtlCol="0">
            <a:spAutoFit/>
          </a:bodyPr>
          <a:lstStyle/>
          <a:p>
            <a:pPr algn="ctr"/>
            <a:r>
              <a:rPr lang="en-US" altLang="en-US" sz="4400" b="1" dirty="0" err="1">
                <a:solidFill>
                  <a:srgbClr val="000000"/>
                </a:solidFill>
                <a:latin typeface="Times New Roman" panose="02020603050405020304" pitchFamily="18" charset="0"/>
                <a:cs typeface="Times New Roman" panose="02020603050405020304" pitchFamily="18" charset="0"/>
              </a:rPr>
              <a:t>Đ</a:t>
            </a:r>
            <a:r>
              <a:rPr lang="en-US" altLang="en-US" sz="4000" b="1" dirty="0" err="1">
                <a:solidFill>
                  <a:srgbClr val="000000"/>
                </a:solidFill>
                <a:latin typeface="Times New Roman" panose="02020603050405020304" pitchFamily="18" charset="0"/>
                <a:cs typeface="Times New Roman" panose="02020603050405020304" pitchFamily="18" charset="0"/>
              </a:rPr>
              <a:t>ặt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một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ghép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với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cặp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quan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hệ</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từ</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Tuy</a:t>
            </a:r>
            <a:r>
              <a:rPr lang="en-US" altLang="en-US" sz="4000" b="1" dirty="0">
                <a:solidFill>
                  <a:srgbClr val="000000"/>
                </a:solidFill>
                <a:latin typeface="Times New Roman" panose="02020603050405020304" pitchFamily="18" charset="0"/>
                <a:cs typeface="Times New Roman" panose="02020603050405020304" pitchFamily="18" charset="0"/>
              </a:rPr>
              <a:t> … </a:t>
            </a:r>
            <a:r>
              <a:rPr lang="en-US" altLang="en-US" sz="4000" b="1" dirty="0" err="1">
                <a:solidFill>
                  <a:srgbClr val="000000"/>
                </a:solidFill>
                <a:latin typeface="Times New Roman" panose="02020603050405020304" pitchFamily="18" charset="0"/>
                <a:cs typeface="Times New Roman" panose="02020603050405020304" pitchFamily="18" charset="0"/>
              </a:rPr>
              <a:t>nhưng</a:t>
            </a:r>
            <a:r>
              <a:rPr lang="en-US" altLang="en-US" sz="4000" b="1" dirty="0">
                <a:solidFill>
                  <a:srgbClr val="000000"/>
                </a:solidFill>
                <a:latin typeface="Times New Roman" panose="02020603050405020304" pitchFamily="18" charset="0"/>
                <a:cs typeface="Times New Roman" panose="02020603050405020304" pitchFamily="18" charset="0"/>
              </a:rPr>
              <a:t> … (</a:t>
            </a:r>
            <a:r>
              <a:rPr lang="en-US" altLang="en-US" sz="4000" b="1" dirty="0" err="1">
                <a:solidFill>
                  <a:srgbClr val="000000"/>
                </a:solidFill>
                <a:latin typeface="Times New Roman" panose="02020603050405020304" pitchFamily="18" charset="0"/>
                <a:cs typeface="Times New Roman" panose="02020603050405020304" pitchFamily="18" charset="0"/>
              </a:rPr>
              <a:t>hoặc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dù</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nhưng</a:t>
            </a:r>
            <a:r>
              <a:rPr lang="en-US" altLang="en-US" sz="4000" b="1" dirty="0">
                <a:solidFill>
                  <a:srgbClr val="000000"/>
                </a:solidFill>
                <a:latin typeface="Times New Roman" panose="02020603050405020304" pitchFamily="18" charset="0"/>
                <a:cs typeface="Times New Roman" panose="02020603050405020304" pitchFamily="18" charset="0"/>
              </a:rPr>
              <a:t>…)</a:t>
            </a: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46400" y="4940078"/>
            <a:ext cx="6362384" cy="1323439"/>
          </a:xfrm>
          <a:prstGeom prst="rect">
            <a:avLst/>
          </a:prstGeom>
          <a:noFill/>
        </p:spPr>
        <p:txBody>
          <a:bodyPr wrap="square" rtlCol="0">
            <a:spAutoFit/>
          </a:bodyPr>
          <a:lstStyle/>
          <a:p>
            <a:pPr algn="ctr"/>
            <a:r>
              <a:rPr lang="en-US" altLang="en-US" sz="4000" b="1" dirty="0" err="1">
                <a:solidFill>
                  <a:srgbClr val="A50021"/>
                </a:solidFill>
                <a:latin typeface="Times New Roman" panose="02020603050405020304" pitchFamily="18" charset="0"/>
                <a:cs typeface="Times New Roman" panose="02020603050405020304" pitchFamily="18" charset="0"/>
              </a:rPr>
              <a:t>Tuy</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trời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mưa</a:t>
            </a:r>
            <a:r>
              <a:rPr lang="en-US" altLang="en-US" sz="4000" b="1" dirty="0">
                <a:solidFill>
                  <a:srgbClr val="000000"/>
                </a:solidFill>
                <a:latin typeface="Times New Roman" panose="02020603050405020304" pitchFamily="18" charset="0"/>
                <a:cs typeface="Times New Roman" panose="02020603050405020304" pitchFamily="18" charset="0"/>
              </a:rPr>
              <a:t> to </a:t>
            </a:r>
            <a:r>
              <a:rPr lang="en-US" altLang="en-US" sz="4000" b="1" dirty="0" err="1">
                <a:solidFill>
                  <a:srgbClr val="A50021"/>
                </a:solidFill>
                <a:latin typeface="Times New Roman" panose="02020603050405020304" pitchFamily="18" charset="0"/>
                <a:cs typeface="Times New Roman" panose="02020603050405020304" pitchFamily="18" charset="0"/>
              </a:rPr>
              <a:t>nhưng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chúng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tôi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vẫn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phải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học</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59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8" y="7937"/>
            <a:ext cx="12214048"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7200" y="1934484"/>
            <a:ext cx="6375400" cy="1815882"/>
          </a:xfrm>
          <a:prstGeom prst="rect">
            <a:avLst/>
          </a:prstGeom>
          <a:noFill/>
        </p:spPr>
        <p:txBody>
          <a:bodyPr wrap="square" rtlCol="0">
            <a:spAutoFit/>
          </a:bodyPr>
          <a:lstStyle/>
          <a:p>
            <a:pPr algn="ctr"/>
            <a:r>
              <a:rPr lang="en-US" altLang="en-US" sz="4000" b="1" dirty="0" err="1">
                <a:solidFill>
                  <a:srgbClr val="000000"/>
                </a:solidFill>
                <a:latin typeface="Times New Roman" panose="02020603050405020304" pitchFamily="18" charset="0"/>
                <a:cs typeface="Times New Roman" panose="02020603050405020304" pitchFamily="18" charset="0"/>
              </a:rPr>
              <a:t>Đ</a:t>
            </a:r>
            <a:r>
              <a:rPr lang="en-US" altLang="en-US" sz="3600" b="1" dirty="0" err="1">
                <a:solidFill>
                  <a:srgbClr val="000000"/>
                </a:solidFill>
                <a:latin typeface="Times New Roman" panose="02020603050405020304" pitchFamily="18" charset="0"/>
                <a:cs typeface="Times New Roman" panose="02020603050405020304" pitchFamily="18" charset="0"/>
              </a:rPr>
              <a:t>ặt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một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câu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ghép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với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cặp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từ</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hô</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ứng</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vừa</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đã</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hoặc</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mới</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đã</a:t>
            </a:r>
            <a:r>
              <a:rPr lang="en-US" altLang="en-US" sz="3600" b="1" dirty="0">
                <a:solidFill>
                  <a:srgbClr val="000000"/>
                </a:solidFill>
                <a:latin typeface="Times New Roman" panose="02020603050405020304" pitchFamily="18" charset="0"/>
                <a:cs typeface="Times New Roman" panose="02020603050405020304" pitchFamily="18" charset="0"/>
              </a:rPr>
              <a:t> …/ … </a:t>
            </a:r>
            <a:r>
              <a:rPr lang="en-US" altLang="en-US" sz="3600" b="1" dirty="0" err="1">
                <a:solidFill>
                  <a:srgbClr val="000000"/>
                </a:solidFill>
                <a:latin typeface="Times New Roman" panose="02020603050405020304" pitchFamily="18" charset="0"/>
                <a:cs typeface="Times New Roman" panose="02020603050405020304" pitchFamily="18" charset="0"/>
              </a:rPr>
              <a:t>chưa</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đã</a:t>
            </a:r>
            <a:r>
              <a:rPr lang="en-US" altLang="en-US" sz="3600" b="1" dirty="0">
                <a:solidFill>
                  <a:srgbClr val="000000"/>
                </a:solidFill>
                <a:latin typeface="Times New Roman" panose="02020603050405020304" pitchFamily="18" charset="0"/>
                <a:cs typeface="Times New Roman" panose="02020603050405020304" pitchFamily="18" charset="0"/>
              </a:rPr>
              <a:t> …)</a:t>
            </a: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98800" y="5143278"/>
            <a:ext cx="5994400" cy="1200329"/>
          </a:xfrm>
          <a:prstGeom prst="rect">
            <a:avLst/>
          </a:prstGeom>
          <a:noFill/>
        </p:spPr>
        <p:txBody>
          <a:bodyPr wrap="square" rtlCol="0">
            <a:spAutoFit/>
          </a:bodyPr>
          <a:lstStyle/>
          <a:p>
            <a:pPr algn="ctr"/>
            <a:r>
              <a:rPr lang="en-US" altLang="en-US" sz="3600" b="1" dirty="0" err="1">
                <a:latin typeface="Times New Roman" panose="02020603050405020304" pitchFamily="18" charset="0"/>
                <a:cs typeface="Times New Roman" panose="02020603050405020304" pitchFamily="18" charset="0"/>
              </a:rPr>
              <a:t>Trời</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vừa</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tạnh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cầu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vồng</a:t>
            </a:r>
            <a:r>
              <a:rPr lang="en-US" altLang="en-US" sz="3600" b="1" dirty="0">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đã</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lên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ngay</a:t>
            </a:r>
            <a:r>
              <a:rPr lang="en-US" altLang="en-US" sz="3600" b="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8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a:extLst>
              <a:ext uri="{FF2B5EF4-FFF2-40B4-BE49-F238E27FC236}">
                <a16:creationId xmlns:a16="http://schemas.microsoft.com/office/drawing/2014/main" id="{B20EB3B7-E00F-4B0A-AE6C-DC1E71E92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3611" y="5158692"/>
            <a:ext cx="3036071" cy="162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C99E59B9-7905-4943-AFA5-E4AB4DA8D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2032" y="4368358"/>
            <a:ext cx="3196180" cy="118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31513EDF-813E-4C21-B935-A9CD4FB642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3769" y="4887202"/>
            <a:ext cx="4943446" cy="12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136BC289-436D-4D66-BC5F-84CA2E2DED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752" y="4359522"/>
            <a:ext cx="2707000" cy="236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398648DA-ACE9-429A-96D3-E49D7E65AC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03" y="4131206"/>
            <a:ext cx="2777656" cy="130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6A03C734-7525-4479-BACF-BF293084EB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096" y="2989738"/>
            <a:ext cx="3007287" cy="161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E9C08EB5-2E8F-468B-A10F-E2265E16CB1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8559"/>
          <a:stretch/>
        </p:blipFill>
        <p:spPr bwMode="auto">
          <a:xfrm>
            <a:off x="2942258" y="4199942"/>
            <a:ext cx="1680238" cy="109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040F5338-6A6E-49F6-92E1-5F034EF7D4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4418" y="3324370"/>
            <a:ext cx="2706999" cy="214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3F0F2D1F-6B5A-4CC5-8597-67DC07E05D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92466" y="1600200"/>
            <a:ext cx="3834230" cy="224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F546C8C5-6243-47DB-8296-0011886F32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01989" y="1223010"/>
            <a:ext cx="3767693" cy="10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1772A9D8-609A-4E06-9E63-CDEDAA1E21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03869" y="76199"/>
            <a:ext cx="3990179" cy="176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A9A96BCE-89D7-47D0-A75A-E65BBF0BBB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14035" y="1421540"/>
            <a:ext cx="2792731" cy="242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EC796832-E848-4694-BB6E-A1C22287BE5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27320" y="2699386"/>
            <a:ext cx="1554480" cy="190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21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1510"/>
                                        </p:tgtEl>
                                        <p:attrNameLst>
                                          <p:attrName>style.visibility</p:attrName>
                                        </p:attrNameLst>
                                      </p:cBhvr>
                                      <p:to>
                                        <p:strVal val="visible"/>
                                      </p:to>
                                    </p:set>
                                    <p:animEffect transition="in" filter="wipe(left)">
                                      <p:cBhvr>
                                        <p:cTn id="16" dur="500"/>
                                        <p:tgtEl>
                                          <p:spTgt spid="21510"/>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511"/>
                                        </p:tgtEl>
                                        <p:attrNameLst>
                                          <p:attrName>style.visibility</p:attrName>
                                        </p:attrNameLst>
                                      </p:cBhvr>
                                      <p:to>
                                        <p:strVal val="visible"/>
                                      </p:to>
                                    </p:set>
                                    <p:animEffect transition="in" filter="wipe(left)">
                                      <p:cBhvr>
                                        <p:cTn id="20" dur="500"/>
                                        <p:tgtEl>
                                          <p:spTgt spid="21511"/>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21512"/>
                                        </p:tgtEl>
                                        <p:attrNameLst>
                                          <p:attrName>style.visibility</p:attrName>
                                        </p:attrNameLst>
                                      </p:cBhvr>
                                      <p:to>
                                        <p:strVal val="visible"/>
                                      </p:to>
                                    </p:set>
                                    <p:animEffect transition="in" filter="wipe(left)">
                                      <p:cBhvr>
                                        <p:cTn id="24" dur="500"/>
                                        <p:tgtEl>
                                          <p:spTgt spid="215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nodeType="clickEffect">
                                  <p:stCondLst>
                                    <p:cond delay="0"/>
                                  </p:stCondLst>
                                  <p:childTnLst>
                                    <p:set>
                                      <p:cBhvr>
                                        <p:cTn id="28" dur="1" fill="hold">
                                          <p:stCondLst>
                                            <p:cond delay="0"/>
                                          </p:stCondLst>
                                        </p:cTn>
                                        <p:tgtEl>
                                          <p:spTgt spid="21513"/>
                                        </p:tgtEl>
                                        <p:attrNameLst>
                                          <p:attrName>style.visibility</p:attrName>
                                        </p:attrNameLst>
                                      </p:cBhvr>
                                      <p:to>
                                        <p:strVal val="visible"/>
                                      </p:to>
                                    </p:set>
                                    <p:animEffect transition="in" filter="wipe(right)">
                                      <p:cBhvr>
                                        <p:cTn id="29" dur="500"/>
                                        <p:tgtEl>
                                          <p:spTgt spid="21513"/>
                                        </p:tgtEl>
                                      </p:cBhvr>
                                    </p:animEffect>
                                  </p:childTnLst>
                                </p:cTn>
                              </p:par>
                            </p:childTnLst>
                          </p:cTn>
                        </p:par>
                        <p:par>
                          <p:cTn id="30" fill="hold" nodeType="afterGroup">
                            <p:stCondLst>
                              <p:cond delay="500"/>
                            </p:stCondLst>
                            <p:childTnLst>
                              <p:par>
                                <p:cTn id="31" presetID="22" presetClass="entr" presetSubtype="2" fill="hold" nodeType="afterEffect">
                                  <p:stCondLst>
                                    <p:cond delay="0"/>
                                  </p:stCondLst>
                                  <p:childTnLst>
                                    <p:set>
                                      <p:cBhvr>
                                        <p:cTn id="32" dur="1" fill="hold">
                                          <p:stCondLst>
                                            <p:cond delay="0"/>
                                          </p:stCondLst>
                                        </p:cTn>
                                        <p:tgtEl>
                                          <p:spTgt spid="21514"/>
                                        </p:tgtEl>
                                        <p:attrNameLst>
                                          <p:attrName>style.visibility</p:attrName>
                                        </p:attrNameLst>
                                      </p:cBhvr>
                                      <p:to>
                                        <p:strVal val="visible"/>
                                      </p:to>
                                    </p:set>
                                    <p:animEffect transition="in" filter="wipe(right)">
                                      <p:cBhvr>
                                        <p:cTn id="33" dur="500"/>
                                        <p:tgtEl>
                                          <p:spTgt spid="21514"/>
                                        </p:tgtEl>
                                      </p:cBhvr>
                                    </p:animEffect>
                                  </p:childTnLst>
                                </p:cTn>
                              </p:par>
                            </p:childTnLst>
                          </p:cTn>
                        </p:par>
                        <p:par>
                          <p:cTn id="34" fill="hold" nodeType="afterGroup">
                            <p:stCondLst>
                              <p:cond delay="1000"/>
                            </p:stCondLst>
                            <p:childTnLst>
                              <p:par>
                                <p:cTn id="35" presetID="22" presetClass="entr" presetSubtype="2" fill="hold" nodeType="afterEffect">
                                  <p:stCondLst>
                                    <p:cond delay="0"/>
                                  </p:stCondLst>
                                  <p:childTnLst>
                                    <p:set>
                                      <p:cBhvr>
                                        <p:cTn id="36" dur="1" fill="hold">
                                          <p:stCondLst>
                                            <p:cond delay="0"/>
                                          </p:stCondLst>
                                        </p:cTn>
                                        <p:tgtEl>
                                          <p:spTgt spid="21515"/>
                                        </p:tgtEl>
                                        <p:attrNameLst>
                                          <p:attrName>style.visibility</p:attrName>
                                        </p:attrNameLst>
                                      </p:cBhvr>
                                      <p:to>
                                        <p:strVal val="visible"/>
                                      </p:to>
                                    </p:set>
                                    <p:animEffect transition="in" filter="wipe(right)">
                                      <p:cBhvr>
                                        <p:cTn id="37" dur="500"/>
                                        <p:tgtEl>
                                          <p:spTgt spid="21515"/>
                                        </p:tgtEl>
                                      </p:cBhvr>
                                    </p:animEffect>
                                  </p:childTnLst>
                                </p:cTn>
                              </p:par>
                            </p:childTnLst>
                          </p:cTn>
                        </p:par>
                        <p:par>
                          <p:cTn id="38" fill="hold" nodeType="afterGroup">
                            <p:stCondLst>
                              <p:cond delay="1500"/>
                            </p:stCondLst>
                            <p:childTnLst>
                              <p:par>
                                <p:cTn id="39" presetID="22" presetClass="entr" presetSubtype="2" fill="hold" nodeType="afterEffect">
                                  <p:stCondLst>
                                    <p:cond delay="0"/>
                                  </p:stCondLst>
                                  <p:childTnLst>
                                    <p:set>
                                      <p:cBhvr>
                                        <p:cTn id="40" dur="1" fill="hold">
                                          <p:stCondLst>
                                            <p:cond delay="0"/>
                                          </p:stCondLst>
                                        </p:cTn>
                                        <p:tgtEl>
                                          <p:spTgt spid="21516"/>
                                        </p:tgtEl>
                                        <p:attrNameLst>
                                          <p:attrName>style.visibility</p:attrName>
                                        </p:attrNameLst>
                                      </p:cBhvr>
                                      <p:to>
                                        <p:strVal val="visible"/>
                                      </p:to>
                                    </p:set>
                                    <p:animEffect transition="in" filter="wipe(right)">
                                      <p:cBhvr>
                                        <p:cTn id="41" dur="500"/>
                                        <p:tgtEl>
                                          <p:spTgt spid="21516"/>
                                        </p:tgtEl>
                                      </p:cBhvr>
                                    </p:animEffect>
                                  </p:childTnLst>
                                </p:cTn>
                              </p:par>
                            </p:childTnLst>
                          </p:cTn>
                        </p:par>
                        <p:par>
                          <p:cTn id="42" fill="hold" nodeType="afterGroup">
                            <p:stCondLst>
                              <p:cond delay="2000"/>
                            </p:stCondLst>
                            <p:childTnLst>
                              <p:par>
                                <p:cTn id="43" presetID="22" presetClass="entr" presetSubtype="2" fill="hold" nodeType="afterEffect">
                                  <p:stCondLst>
                                    <p:cond delay="0"/>
                                  </p:stCondLst>
                                  <p:childTnLst>
                                    <p:set>
                                      <p:cBhvr>
                                        <p:cTn id="44" dur="1" fill="hold">
                                          <p:stCondLst>
                                            <p:cond delay="0"/>
                                          </p:stCondLst>
                                        </p:cTn>
                                        <p:tgtEl>
                                          <p:spTgt spid="21517"/>
                                        </p:tgtEl>
                                        <p:attrNameLst>
                                          <p:attrName>style.visibility</p:attrName>
                                        </p:attrNameLst>
                                      </p:cBhvr>
                                      <p:to>
                                        <p:strVal val="visible"/>
                                      </p:to>
                                    </p:set>
                                    <p:animEffect transition="in" filter="wipe(right)">
                                      <p:cBhvr>
                                        <p:cTn id="45" dur="500"/>
                                        <p:tgtEl>
                                          <p:spTgt spid="2151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18"/>
                                        </p:tgtEl>
                                        <p:attrNameLst>
                                          <p:attrName>style.visibility</p:attrName>
                                        </p:attrNameLst>
                                      </p:cBhvr>
                                      <p:to>
                                        <p:strVal val="visible"/>
                                      </p:to>
                                    </p:set>
                                    <p:animEffect transition="in" filter="wipe(left)">
                                      <p:cBhvr>
                                        <p:cTn id="50" dur="500"/>
                                        <p:tgtEl>
                                          <p:spTgt spid="21518"/>
                                        </p:tgtEl>
                                      </p:cBhvr>
                                    </p:animEffect>
                                  </p:childTnLst>
                                </p:cTn>
                              </p:par>
                            </p:childTnLst>
                          </p:cTn>
                        </p:par>
                        <p:par>
                          <p:cTn id="51" fill="hold" nodeType="afterGroup">
                            <p:stCondLst>
                              <p:cond delay="500"/>
                            </p:stCondLst>
                            <p:childTnLst>
                              <p:par>
                                <p:cTn id="52" presetID="22" presetClass="entr" presetSubtype="8" fill="hold" nodeType="afterEffect">
                                  <p:stCondLst>
                                    <p:cond delay="0"/>
                                  </p:stCondLst>
                                  <p:childTnLst>
                                    <p:set>
                                      <p:cBhvr>
                                        <p:cTn id="53" dur="1" fill="hold">
                                          <p:stCondLst>
                                            <p:cond delay="0"/>
                                          </p:stCondLst>
                                        </p:cTn>
                                        <p:tgtEl>
                                          <p:spTgt spid="21519"/>
                                        </p:tgtEl>
                                        <p:attrNameLst>
                                          <p:attrName>style.visibility</p:attrName>
                                        </p:attrNameLst>
                                      </p:cBhvr>
                                      <p:to>
                                        <p:strVal val="visible"/>
                                      </p:to>
                                    </p:set>
                                    <p:animEffect transition="in" filter="wipe(left)">
                                      <p:cBhvr>
                                        <p:cTn id="54" dur="500"/>
                                        <p:tgtEl>
                                          <p:spTgt spid="21519"/>
                                        </p:tgtEl>
                                      </p:cBhvr>
                                    </p:animEffect>
                                  </p:childTnLst>
                                </p:cTn>
                              </p:par>
                            </p:childTnLst>
                          </p:cTn>
                        </p:par>
                        <p:par>
                          <p:cTn id="55" fill="hold" nodeType="afterGroup">
                            <p:stCondLst>
                              <p:cond delay="1000"/>
                            </p:stCondLst>
                            <p:childTnLst>
                              <p:par>
                                <p:cTn id="56" presetID="22" presetClass="entr" presetSubtype="8" fill="hold" nodeType="afterEffect">
                                  <p:stCondLst>
                                    <p:cond delay="0"/>
                                  </p:stCondLst>
                                  <p:childTnLst>
                                    <p:set>
                                      <p:cBhvr>
                                        <p:cTn id="57" dur="1" fill="hold">
                                          <p:stCondLst>
                                            <p:cond delay="0"/>
                                          </p:stCondLst>
                                        </p:cTn>
                                        <p:tgtEl>
                                          <p:spTgt spid="21520"/>
                                        </p:tgtEl>
                                        <p:attrNameLst>
                                          <p:attrName>style.visibility</p:attrName>
                                        </p:attrNameLst>
                                      </p:cBhvr>
                                      <p:to>
                                        <p:strVal val="visible"/>
                                      </p:to>
                                    </p:set>
                                    <p:animEffect transition="in" filter="wipe(left)">
                                      <p:cBhvr>
                                        <p:cTn id="58"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Oval 4"/>
          <p:cNvSpPr>
            <a:spLocks noGrp="1" noChangeArrowheads="1"/>
          </p:cNvSpPr>
          <p:nvPr>
            <p:ph idx="1"/>
          </p:nvPr>
        </p:nvSpPr>
        <p:spPr>
          <a:xfrm>
            <a:off x="4572000" y="2744788"/>
            <a:ext cx="2362200" cy="1751012"/>
          </a:xfrm>
          <a:prstGeom prst="ellipse">
            <a:avLst/>
          </a:prstGeom>
          <a:solidFill>
            <a:schemeClr val="accent1"/>
          </a:solidFill>
          <a:ln>
            <a:solidFill>
              <a:schemeClr val="tx1"/>
            </a:solidFill>
            <a:round/>
            <a:headEnd/>
            <a:tailEnd/>
          </a:ln>
        </p:spPr>
        <p:txBody>
          <a:bodyPr>
            <a:noAutofit/>
          </a:bodyPr>
          <a:lstStyle/>
          <a:p>
            <a:pPr eaLnBrk="1" hangingPunct="1">
              <a:lnSpc>
                <a:spcPct val="80000"/>
              </a:lnSpc>
              <a:buFontTx/>
              <a:buNone/>
            </a:pPr>
            <a:r>
              <a:rPr lang="en-US" altLang="en-US" sz="2000" b="1" dirty="0" err="1">
                <a:latin typeface=".VnTime" panose="020B7200000000000000" pitchFamily="34" charset="0"/>
              </a:rPr>
              <a:t>C¸c</a:t>
            </a:r>
            <a:r>
              <a:rPr lang="en-US" altLang="en-US" sz="2000" b="1" dirty="0">
                <a:latin typeface=".VnTime" panose="020B7200000000000000" pitchFamily="34" charset="0"/>
              </a:rPr>
              <a:t> </a:t>
            </a:r>
            <a:r>
              <a:rPr lang="en-US" altLang="en-US" sz="2000" b="1" dirty="0" err="1">
                <a:latin typeface=".VnTime" panose="020B7200000000000000" pitchFamily="34" charset="0"/>
              </a:rPr>
              <a:t>quan</a:t>
            </a:r>
            <a:r>
              <a:rPr lang="en-US" altLang="en-US" sz="2000" b="1" dirty="0">
                <a:latin typeface=".VnTime" panose="020B7200000000000000" pitchFamily="34" charset="0"/>
              </a:rPr>
              <a:t> </a:t>
            </a:r>
            <a:r>
              <a:rPr lang="en-US" altLang="en-US" sz="2000" b="1" dirty="0" err="1">
                <a:latin typeface=".VnTime" panose="020B7200000000000000" pitchFamily="34" charset="0"/>
              </a:rPr>
              <a:t>hÖ</a:t>
            </a:r>
            <a:r>
              <a:rPr lang="en-US" altLang="en-US" sz="2000" b="1" dirty="0">
                <a:latin typeface=".VnTime" panose="020B7200000000000000" pitchFamily="34" charset="0"/>
              </a:rPr>
              <a:t> </a:t>
            </a:r>
          </a:p>
          <a:p>
            <a:pPr eaLnBrk="1" hangingPunct="1">
              <a:lnSpc>
                <a:spcPct val="80000"/>
              </a:lnSpc>
              <a:buFontTx/>
              <a:buNone/>
            </a:pPr>
            <a:r>
              <a:rPr lang="en-US" altLang="en-US" sz="2000" b="1" dirty="0" err="1">
                <a:latin typeface=".VnTime" panose="020B7200000000000000" pitchFamily="34" charset="0"/>
              </a:rPr>
              <a:t>th­êng</a:t>
            </a:r>
            <a:r>
              <a:rPr lang="en-US" altLang="en-US" sz="2000" b="1" dirty="0">
                <a:latin typeface=".VnTime" panose="020B7200000000000000" pitchFamily="34" charset="0"/>
              </a:rPr>
              <a:t>  </a:t>
            </a:r>
            <a:r>
              <a:rPr lang="en-US" altLang="en-US" sz="2000" b="1" dirty="0" err="1">
                <a:latin typeface=".VnTime" panose="020B7200000000000000" pitchFamily="34" charset="0"/>
              </a:rPr>
              <a:t>gÆp</a:t>
            </a:r>
            <a:endParaRPr lang="en-US" altLang="en-US" sz="2000" b="1" dirty="0">
              <a:latin typeface=".VnTime" panose="020B7200000000000000" pitchFamily="34" charset="0"/>
            </a:endParaRPr>
          </a:p>
          <a:p>
            <a:pPr eaLnBrk="1" hangingPunct="1">
              <a:lnSpc>
                <a:spcPct val="80000"/>
              </a:lnSpc>
              <a:buFontTx/>
              <a:buNone/>
            </a:pPr>
            <a:r>
              <a:rPr lang="en-US" altLang="en-US" sz="2000" b="1" dirty="0" err="1">
                <a:latin typeface=".VnTime" panose="020B7200000000000000" pitchFamily="34" charset="0"/>
              </a:rPr>
              <a:t>gi÷a</a:t>
            </a:r>
            <a:r>
              <a:rPr lang="en-US" altLang="en-US" sz="2000" b="1" dirty="0">
                <a:latin typeface=".VnTime" panose="020B7200000000000000" pitchFamily="34" charset="0"/>
              </a:rPr>
              <a:t> </a:t>
            </a:r>
            <a:r>
              <a:rPr lang="en-US" altLang="en-US" sz="2000" b="1" dirty="0" err="1">
                <a:latin typeface=".VnTime" panose="020B7200000000000000" pitchFamily="34" charset="0"/>
              </a:rPr>
              <a:t>c¸c</a:t>
            </a:r>
            <a:r>
              <a:rPr lang="en-US" altLang="en-US" sz="2000" b="1" dirty="0">
                <a:latin typeface=".VnTime" panose="020B7200000000000000" pitchFamily="34" charset="0"/>
              </a:rPr>
              <a:t> </a:t>
            </a:r>
          </a:p>
          <a:p>
            <a:pPr eaLnBrk="1" hangingPunct="1">
              <a:lnSpc>
                <a:spcPct val="80000"/>
              </a:lnSpc>
              <a:buFontTx/>
              <a:buNone/>
            </a:pPr>
            <a:r>
              <a:rPr lang="en-US" altLang="en-US" sz="2000" b="1" dirty="0" err="1">
                <a:latin typeface=".VnTime" panose="020B7200000000000000" pitchFamily="34" charset="0"/>
              </a:rPr>
              <a:t>vÕ</a:t>
            </a:r>
            <a:r>
              <a:rPr lang="en-US" altLang="en-US" sz="2000" b="1" dirty="0">
                <a:latin typeface=".VnTime" panose="020B7200000000000000" pitchFamily="34" charset="0"/>
              </a:rPr>
              <a:t> </a:t>
            </a:r>
            <a:r>
              <a:rPr lang="en-US" altLang="en-US" sz="2000" b="1" dirty="0" err="1">
                <a:latin typeface=".VnTime" panose="020B7200000000000000" pitchFamily="34" charset="0"/>
              </a:rPr>
              <a:t>c©u</a:t>
            </a:r>
            <a:r>
              <a:rPr lang="en-US" altLang="en-US" sz="2000" b="1" dirty="0">
                <a:latin typeface=".VnTime" panose="020B7200000000000000" pitchFamily="34" charset="0"/>
              </a:rPr>
              <a:t> </a:t>
            </a:r>
            <a:r>
              <a:rPr lang="en-US" altLang="en-US" sz="2000" b="1" dirty="0" err="1">
                <a:latin typeface=".VnTime" panose="020B7200000000000000" pitchFamily="34" charset="0"/>
              </a:rPr>
              <a:t>ghÐp</a:t>
            </a:r>
            <a:endParaRPr lang="en-US" altLang="en-US" sz="2000" b="1" dirty="0">
              <a:latin typeface=".VnTime" panose="020B7200000000000000" pitchFamily="34" charset="0"/>
            </a:endParaRPr>
          </a:p>
        </p:txBody>
      </p:sp>
      <p:sp>
        <p:nvSpPr>
          <p:cNvPr id="20484" name="_s1037"/>
          <p:cNvSpPr>
            <a:spLocks noChangeArrowheads="1"/>
          </p:cNvSpPr>
          <p:nvPr/>
        </p:nvSpPr>
        <p:spPr bwMode="auto">
          <a:xfrm>
            <a:off x="3733800" y="1524000"/>
            <a:ext cx="1231900" cy="1208088"/>
          </a:xfrm>
          <a:prstGeom prst="ellipse">
            <a:avLst/>
          </a:prstGeom>
          <a:solidFill>
            <a:srgbClr val="FFFF66">
              <a:alpha val="85097"/>
            </a:srgbClr>
          </a:solidFill>
          <a:ln w="9525">
            <a:solidFill>
              <a:schemeClr val="tx1"/>
            </a:solidFill>
            <a:round/>
            <a:headEnd/>
            <a:tailEnd/>
          </a:ln>
        </p:spPr>
        <p:txBody>
          <a:bodyPr wrap="none"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a:latin typeface=".VnTime" panose="020B7200000000000000" pitchFamily="34" charset="0"/>
              </a:rPr>
              <a:t>QH </a:t>
            </a:r>
          </a:p>
          <a:p>
            <a:pPr algn="ctr">
              <a:spcBef>
                <a:spcPct val="0"/>
              </a:spcBef>
              <a:buFontTx/>
              <a:buNone/>
            </a:pPr>
            <a:r>
              <a:rPr lang="en-US" altLang="en-US" sz="2400">
                <a:latin typeface=".VnTime" panose="020B7200000000000000" pitchFamily="34" charset="0"/>
              </a:rPr>
              <a:t>lùa chän</a:t>
            </a:r>
          </a:p>
        </p:txBody>
      </p:sp>
      <p:sp>
        <p:nvSpPr>
          <p:cNvPr id="20485" name="_s1035"/>
          <p:cNvSpPr>
            <a:spLocks noChangeArrowheads="1"/>
          </p:cNvSpPr>
          <p:nvPr/>
        </p:nvSpPr>
        <p:spPr bwMode="auto">
          <a:xfrm>
            <a:off x="3124200" y="3048001"/>
            <a:ext cx="1233488" cy="1209675"/>
          </a:xfrm>
          <a:prstGeom prst="ellipse">
            <a:avLst/>
          </a:prstGeom>
          <a:solidFill>
            <a:srgbClr val="FFFF66">
              <a:alpha val="85097"/>
            </a:srgbClr>
          </a:solidFill>
          <a:ln w="9525">
            <a:solidFill>
              <a:schemeClr val="tx1"/>
            </a:solidFill>
            <a:round/>
            <a:headEnd/>
            <a:tailEnd/>
          </a:ln>
        </p:spPr>
        <p:txBody>
          <a:bodyPr wrap="none"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a:latin typeface=".VnTime" panose="020B7200000000000000" pitchFamily="34" charset="0"/>
              </a:rPr>
              <a:t>QH </a:t>
            </a:r>
          </a:p>
          <a:p>
            <a:pPr algn="ctr">
              <a:spcBef>
                <a:spcPct val="0"/>
              </a:spcBef>
              <a:buFontTx/>
              <a:buNone/>
            </a:pPr>
            <a:r>
              <a:rPr lang="en-US" altLang="en-US" sz="2400">
                <a:latin typeface=".VnTime" panose="020B7200000000000000" pitchFamily="34" charset="0"/>
              </a:rPr>
              <a:t>t¨ng tiÕn</a:t>
            </a:r>
          </a:p>
        </p:txBody>
      </p:sp>
      <p:sp>
        <p:nvSpPr>
          <p:cNvPr id="20486" name="_s1033"/>
          <p:cNvSpPr>
            <a:spLocks noChangeArrowheads="1"/>
          </p:cNvSpPr>
          <p:nvPr/>
        </p:nvSpPr>
        <p:spPr bwMode="auto">
          <a:xfrm>
            <a:off x="5334000" y="1295400"/>
            <a:ext cx="1371600" cy="1219200"/>
          </a:xfrm>
          <a:prstGeom prst="ellipse">
            <a:avLst/>
          </a:prstGeom>
          <a:solidFill>
            <a:srgbClr val="FFFF66">
              <a:alpha val="85097"/>
            </a:srgbClr>
          </a:solidFill>
          <a:ln w="9525">
            <a:solidFill>
              <a:schemeClr val="tx1"/>
            </a:solidFill>
            <a:round/>
            <a:headEnd/>
            <a:tailEnd/>
          </a:ln>
        </p:spPr>
        <p:txBody>
          <a:bodyPr wrap="none"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300">
                <a:latin typeface=".VnTime" panose="020B7200000000000000" pitchFamily="34" charset="0"/>
              </a:rPr>
              <a:t>QH</a:t>
            </a:r>
          </a:p>
          <a:p>
            <a:pPr algn="ctr">
              <a:spcBef>
                <a:spcPct val="0"/>
              </a:spcBef>
              <a:buFontTx/>
              <a:buNone/>
            </a:pPr>
            <a:r>
              <a:rPr lang="en-US" altLang="en-US" sz="2300">
                <a:latin typeface=".VnTime" panose="020B7200000000000000" pitchFamily="34" charset="0"/>
              </a:rPr>
              <a:t>t­¬ng ph¶n</a:t>
            </a:r>
          </a:p>
        </p:txBody>
      </p:sp>
      <p:sp>
        <p:nvSpPr>
          <p:cNvPr id="20487" name="_s1031"/>
          <p:cNvSpPr>
            <a:spLocks noChangeArrowheads="1"/>
          </p:cNvSpPr>
          <p:nvPr/>
        </p:nvSpPr>
        <p:spPr bwMode="auto">
          <a:xfrm>
            <a:off x="6781800" y="1981200"/>
            <a:ext cx="1231900" cy="1208088"/>
          </a:xfrm>
          <a:prstGeom prst="ellipse">
            <a:avLst/>
          </a:prstGeom>
          <a:solidFill>
            <a:srgbClr val="FFFF66">
              <a:alpha val="85097"/>
            </a:srgbClr>
          </a:solidFill>
          <a:ln w="9525">
            <a:solidFill>
              <a:schemeClr val="tx1"/>
            </a:solidFill>
            <a:round/>
            <a:headEnd/>
            <a:tailEnd/>
          </a:ln>
        </p:spPr>
        <p:txBody>
          <a:bodyPr wrap="none"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a:latin typeface=".VnTime" panose="020B7200000000000000" pitchFamily="34" charset="0"/>
              </a:rPr>
              <a:t>QH </a:t>
            </a:r>
          </a:p>
          <a:p>
            <a:pPr algn="ctr">
              <a:spcBef>
                <a:spcPct val="0"/>
              </a:spcBef>
              <a:buFontTx/>
              <a:buNone/>
            </a:pPr>
            <a:r>
              <a:rPr lang="en-US" altLang="en-US" sz="2400">
                <a:latin typeface=".VnTime" panose="020B7200000000000000" pitchFamily="34" charset="0"/>
              </a:rPr>
              <a:t>®iÒu kiÖn</a:t>
            </a:r>
          </a:p>
        </p:txBody>
      </p:sp>
      <p:sp>
        <p:nvSpPr>
          <p:cNvPr id="20488" name="_s1029"/>
          <p:cNvSpPr>
            <a:spLocks noChangeArrowheads="1"/>
          </p:cNvSpPr>
          <p:nvPr/>
        </p:nvSpPr>
        <p:spPr bwMode="auto">
          <a:xfrm>
            <a:off x="7315200" y="3352800"/>
            <a:ext cx="1231900" cy="1208088"/>
          </a:xfrm>
          <a:prstGeom prst="ellipse">
            <a:avLst/>
          </a:prstGeom>
          <a:solidFill>
            <a:srgbClr val="FFFF66">
              <a:alpha val="85097"/>
            </a:srgbClr>
          </a:solidFill>
          <a:ln w="9525">
            <a:solidFill>
              <a:schemeClr val="tx1"/>
            </a:solidFill>
            <a:round/>
            <a:headEnd/>
            <a:tailEnd/>
          </a:ln>
        </p:spPr>
        <p:txBody>
          <a:bodyPr wrap="none"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a:latin typeface=".VnTime" panose="020B7200000000000000" pitchFamily="34" charset="0"/>
              </a:rPr>
              <a:t>QH</a:t>
            </a:r>
          </a:p>
          <a:p>
            <a:pPr algn="ctr">
              <a:spcBef>
                <a:spcPct val="0"/>
              </a:spcBef>
              <a:buFontTx/>
              <a:buNone/>
            </a:pPr>
            <a:r>
              <a:rPr lang="en-US" altLang="en-US" sz="2400">
                <a:latin typeface=".VnTime" panose="020B7200000000000000" pitchFamily="34" charset="0"/>
              </a:rPr>
              <a:t>Ng. nh©n</a:t>
            </a:r>
          </a:p>
        </p:txBody>
      </p:sp>
      <p:sp>
        <p:nvSpPr>
          <p:cNvPr id="20489" name="_s1045"/>
          <p:cNvSpPr>
            <a:spLocks noChangeArrowheads="1"/>
          </p:cNvSpPr>
          <p:nvPr/>
        </p:nvSpPr>
        <p:spPr bwMode="auto">
          <a:xfrm>
            <a:off x="3581400" y="4343400"/>
            <a:ext cx="1231900" cy="1208088"/>
          </a:xfrm>
          <a:prstGeom prst="ellipse">
            <a:avLst/>
          </a:prstGeom>
          <a:solidFill>
            <a:srgbClr val="FFFF66">
              <a:alpha val="85097"/>
            </a:srgbClr>
          </a:solidFill>
          <a:ln w="9525">
            <a:solidFill>
              <a:schemeClr val="tx1"/>
            </a:solidFill>
            <a:round/>
            <a:headEnd/>
            <a:tailEnd/>
          </a:ln>
        </p:spPr>
        <p:txBody>
          <a:bodyPr wrap="none"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a:latin typeface=".VnTime" panose="020B7200000000000000" pitchFamily="34" charset="0"/>
              </a:rPr>
              <a:t>QH </a:t>
            </a:r>
          </a:p>
          <a:p>
            <a:pPr algn="ctr">
              <a:spcBef>
                <a:spcPct val="0"/>
              </a:spcBef>
              <a:buFontTx/>
              <a:buNone/>
            </a:pPr>
            <a:r>
              <a:rPr lang="en-US" altLang="en-US" sz="2400">
                <a:latin typeface=".VnTime" panose="020B7200000000000000" pitchFamily="34" charset="0"/>
              </a:rPr>
              <a:t>®ång thêi</a:t>
            </a:r>
          </a:p>
        </p:txBody>
      </p:sp>
      <p:sp>
        <p:nvSpPr>
          <p:cNvPr id="20490" name="_s1043"/>
          <p:cNvSpPr>
            <a:spLocks noChangeArrowheads="1"/>
          </p:cNvSpPr>
          <p:nvPr/>
        </p:nvSpPr>
        <p:spPr bwMode="auto">
          <a:xfrm>
            <a:off x="5029200" y="4953000"/>
            <a:ext cx="1233488" cy="1208088"/>
          </a:xfrm>
          <a:prstGeom prst="ellipse">
            <a:avLst/>
          </a:prstGeom>
          <a:solidFill>
            <a:srgbClr val="FFFF66">
              <a:alpha val="85097"/>
            </a:srgbClr>
          </a:solidFill>
          <a:ln w="9525">
            <a:solidFill>
              <a:schemeClr val="tx1"/>
            </a:solidFill>
            <a:round/>
            <a:headEnd/>
            <a:tailEnd/>
          </a:ln>
        </p:spPr>
        <p:txBody>
          <a:bodyPr wrap="none"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a:latin typeface=".VnTime" panose="020B7200000000000000" pitchFamily="34" charset="0"/>
              </a:rPr>
              <a:t>QH </a:t>
            </a:r>
          </a:p>
          <a:p>
            <a:pPr algn="ctr">
              <a:spcBef>
                <a:spcPct val="0"/>
              </a:spcBef>
              <a:buFontTx/>
              <a:buNone/>
            </a:pPr>
            <a:r>
              <a:rPr lang="en-US" altLang="en-US" sz="2400">
                <a:latin typeface=".VnTime" panose="020B7200000000000000" pitchFamily="34" charset="0"/>
              </a:rPr>
              <a:t>tiÕp nèi</a:t>
            </a:r>
          </a:p>
        </p:txBody>
      </p:sp>
      <p:sp>
        <p:nvSpPr>
          <p:cNvPr id="20491" name="_s1041"/>
          <p:cNvSpPr>
            <a:spLocks noChangeArrowheads="1"/>
          </p:cNvSpPr>
          <p:nvPr/>
        </p:nvSpPr>
        <p:spPr bwMode="auto">
          <a:xfrm>
            <a:off x="6324600" y="4572000"/>
            <a:ext cx="1233488" cy="1208088"/>
          </a:xfrm>
          <a:prstGeom prst="ellipse">
            <a:avLst/>
          </a:prstGeom>
          <a:solidFill>
            <a:srgbClr val="FFFF66">
              <a:alpha val="85097"/>
            </a:srgbClr>
          </a:solidFill>
          <a:ln w="9525">
            <a:solidFill>
              <a:schemeClr val="tx1"/>
            </a:solidFill>
            <a:round/>
            <a:headEnd/>
            <a:tailEnd/>
          </a:ln>
        </p:spPr>
        <p:txBody>
          <a:bodyPr wrap="none"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dirty="0">
                <a:latin typeface=".VnTime" panose="020B7200000000000000" pitchFamily="34" charset="0"/>
              </a:rPr>
              <a:t>QH </a:t>
            </a:r>
          </a:p>
          <a:p>
            <a:pPr algn="ctr">
              <a:spcBef>
                <a:spcPct val="0"/>
              </a:spcBef>
              <a:buFontTx/>
              <a:buNone/>
            </a:pPr>
            <a:r>
              <a:rPr lang="en-US" altLang="en-US" sz="2400" dirty="0" err="1">
                <a:latin typeface=".VnTime" panose="020B7200000000000000" pitchFamily="34" charset="0"/>
              </a:rPr>
              <a:t>bæ</a:t>
            </a:r>
            <a:r>
              <a:rPr lang="en-US" altLang="en-US" sz="2400" dirty="0">
                <a:latin typeface=".VnTime" panose="020B7200000000000000" pitchFamily="34" charset="0"/>
              </a:rPr>
              <a:t> sung</a:t>
            </a:r>
          </a:p>
        </p:txBody>
      </p:sp>
      <p:sp>
        <p:nvSpPr>
          <p:cNvPr id="20492" name="Line 15"/>
          <p:cNvSpPr>
            <a:spLocks noChangeShapeType="1"/>
          </p:cNvSpPr>
          <p:nvPr/>
        </p:nvSpPr>
        <p:spPr bwMode="auto">
          <a:xfrm>
            <a:off x="4724400" y="2667000"/>
            <a:ext cx="2286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3" name="Line 16"/>
          <p:cNvSpPr>
            <a:spLocks noChangeShapeType="1"/>
          </p:cNvSpPr>
          <p:nvPr/>
        </p:nvSpPr>
        <p:spPr bwMode="auto">
          <a:xfrm>
            <a:off x="5943600" y="25146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4" name="Line 17"/>
          <p:cNvSpPr>
            <a:spLocks noChangeShapeType="1"/>
          </p:cNvSpPr>
          <p:nvPr/>
        </p:nvSpPr>
        <p:spPr bwMode="auto">
          <a:xfrm flipV="1">
            <a:off x="6781800" y="297180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5" name="Line 18"/>
          <p:cNvSpPr>
            <a:spLocks noChangeShapeType="1"/>
          </p:cNvSpPr>
          <p:nvPr/>
        </p:nvSpPr>
        <p:spPr bwMode="auto">
          <a:xfrm>
            <a:off x="4343400" y="37338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6" name="Line 19"/>
          <p:cNvSpPr>
            <a:spLocks noChangeShapeType="1"/>
          </p:cNvSpPr>
          <p:nvPr/>
        </p:nvSpPr>
        <p:spPr bwMode="auto">
          <a:xfrm flipV="1">
            <a:off x="4648200" y="4267200"/>
            <a:ext cx="304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7" name="Line 20"/>
          <p:cNvSpPr>
            <a:spLocks noChangeShapeType="1"/>
          </p:cNvSpPr>
          <p:nvPr/>
        </p:nvSpPr>
        <p:spPr bwMode="auto">
          <a:xfrm flipV="1">
            <a:off x="5715000" y="44958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8" name="Line 21"/>
          <p:cNvSpPr>
            <a:spLocks noChangeShapeType="1"/>
          </p:cNvSpPr>
          <p:nvPr/>
        </p:nvSpPr>
        <p:spPr bwMode="auto">
          <a:xfrm>
            <a:off x="6553200" y="4267200"/>
            <a:ext cx="2286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9" name="Line 22"/>
          <p:cNvSpPr>
            <a:spLocks noChangeShapeType="1"/>
          </p:cNvSpPr>
          <p:nvPr/>
        </p:nvSpPr>
        <p:spPr bwMode="auto">
          <a:xfrm>
            <a:off x="6934200" y="3733800"/>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991271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274164" y="273837"/>
            <a:ext cx="10135363"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400" b="1" dirty="0">
                <a:solidFill>
                  <a:srgbClr val="000000"/>
                </a:solidFill>
                <a:latin typeface=".VnArial Narrow" panose="020B7200000000000000" pitchFamily="34" charset="0"/>
                <a:cs typeface="Arial" panose="020B0604020202020204" pitchFamily="34" charset="0"/>
              </a:rPr>
              <a:t>2.   </a:t>
            </a:r>
            <a:r>
              <a:rPr lang="en-US" altLang="en-US" sz="2000" b="1" dirty="0" err="1">
                <a:solidFill>
                  <a:srgbClr val="000000"/>
                </a:solidFill>
                <a:latin typeface="Times New Roman" panose="02020603050405020304" pitchFamily="18" charset="0"/>
                <a:cs typeface="Arial" panose="020B0604020202020204" pitchFamily="34" charset="0"/>
              </a:rPr>
              <a:t>Tôi</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a:solidFill>
                  <a:srgbClr val="000000"/>
                </a:solidFill>
                <a:latin typeface=".VnArial Narrow" panose="020B7200000000000000" pitchFamily="34"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quên</a:t>
            </a:r>
            <a:r>
              <a:rPr lang="en-US" altLang="en-US" sz="2000" b="1" dirty="0">
                <a:solidFill>
                  <a:srgbClr val="000000"/>
                </a:solidFill>
                <a:latin typeface=".VnArial Narrow" panose="020B7200000000000000" pitchFamily="34"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thế</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nào</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được</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những</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cảm</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giác</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trong</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sáng</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ấy</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nảy</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nở</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trong</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lòng</a:t>
            </a:r>
            <a:r>
              <a:rPr lang="en-US" altLang="en-US" sz="2000" b="1" dirty="0">
                <a:solidFill>
                  <a:srgbClr val="000000"/>
                </a:solidFill>
                <a:latin typeface=".VnArial Narrow" panose="020B7200000000000000" pitchFamily="34" charset="0"/>
                <a:cs typeface="Arial" panose="020B0604020202020204" pitchFamily="34" charset="0"/>
              </a:rPr>
              <a:t> </a:t>
            </a:r>
          </a:p>
          <a:p>
            <a:pPr eaLnBrk="1" hangingPunct="1">
              <a:spcBef>
                <a:spcPct val="50000"/>
              </a:spcBef>
              <a:buClrTx/>
              <a:buFontTx/>
              <a:buNone/>
            </a:pPr>
            <a:endParaRPr lang="en-US" altLang="en-US" sz="2000" b="1" dirty="0">
              <a:solidFill>
                <a:srgbClr val="000000"/>
              </a:solidFill>
              <a:latin typeface=".VnArial Narrow" panose="020B7200000000000000" pitchFamily="34" charset="0"/>
              <a:cs typeface="Arial" panose="020B0604020202020204" pitchFamily="34" charset="0"/>
            </a:endParaRPr>
          </a:p>
          <a:p>
            <a:pPr eaLnBrk="1" hangingPunct="1">
              <a:spcBef>
                <a:spcPct val="50000"/>
              </a:spcBef>
              <a:buClrTx/>
              <a:buFontTx/>
              <a:buNone/>
            </a:pPr>
            <a:r>
              <a:rPr lang="en-US" altLang="en-US" sz="2000" b="1" dirty="0" err="1">
                <a:solidFill>
                  <a:srgbClr val="000000"/>
                </a:solidFill>
                <a:latin typeface="Times New Roman" panose="02020603050405020304" pitchFamily="18" charset="0"/>
                <a:cs typeface="Arial" panose="020B0604020202020204" pitchFamily="34" charset="0"/>
              </a:rPr>
              <a:t>tôi</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như</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mấy</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cành</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hoa</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tươi</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mỉm</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cười</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giữa</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bầu</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trời</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quang</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err="1">
                <a:solidFill>
                  <a:srgbClr val="000000"/>
                </a:solidFill>
                <a:latin typeface="Times New Roman" panose="02020603050405020304" pitchFamily="18" charset="0"/>
                <a:cs typeface="Arial" panose="020B0604020202020204" pitchFamily="34" charset="0"/>
              </a:rPr>
              <a:t>đãng</a:t>
            </a:r>
            <a:r>
              <a:rPr lang="en-US" altLang="en-US" sz="2000" b="1" dirty="0">
                <a:solidFill>
                  <a:srgbClr val="000000"/>
                </a:solidFill>
                <a:latin typeface="Times New Roman" panose="02020603050405020304" pitchFamily="18" charset="0"/>
                <a:cs typeface="Arial" panose="020B0604020202020204" pitchFamily="34" charset="0"/>
              </a:rPr>
              <a:t> </a:t>
            </a:r>
            <a:r>
              <a:rPr lang="en-US" altLang="en-US" sz="2000" b="1" dirty="0">
                <a:solidFill>
                  <a:srgbClr val="000000"/>
                </a:solidFill>
                <a:latin typeface=".VnArial Narrow" panose="020B7200000000000000" pitchFamily="34" charset="0"/>
                <a:cs typeface="Arial" panose="020B0604020202020204" pitchFamily="34" charset="0"/>
              </a:rPr>
              <a:t>.</a:t>
            </a:r>
          </a:p>
          <a:p>
            <a:pPr eaLnBrk="1" hangingPunct="1">
              <a:spcBef>
                <a:spcPct val="50000"/>
              </a:spcBef>
              <a:buClrTx/>
              <a:buFontTx/>
              <a:buNone/>
            </a:pPr>
            <a:endParaRPr lang="en-US" altLang="en-US" sz="2000" b="1" dirty="0">
              <a:solidFill>
                <a:srgbClr val="000000"/>
              </a:solidFill>
              <a:latin typeface=".VnArial Narrow" panose="020B7200000000000000" pitchFamily="34" charset="0"/>
              <a:cs typeface="Arial" panose="020B0604020202020204" pitchFamily="34" charset="0"/>
            </a:endParaRPr>
          </a:p>
        </p:txBody>
      </p:sp>
      <p:sp>
        <p:nvSpPr>
          <p:cNvPr id="9219" name="Line 6"/>
          <p:cNvSpPr>
            <a:spLocks noChangeShapeType="1"/>
          </p:cNvSpPr>
          <p:nvPr/>
        </p:nvSpPr>
        <p:spPr bwMode="auto">
          <a:xfrm>
            <a:off x="7010400" y="32766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2" name="Text Box 9"/>
          <p:cNvSpPr txBox="1">
            <a:spLocks noChangeArrowheads="1"/>
          </p:cNvSpPr>
          <p:nvPr/>
        </p:nvSpPr>
        <p:spPr bwMode="auto">
          <a:xfrm>
            <a:off x="4836994" y="4338851"/>
            <a:ext cx="53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800" b="1" dirty="0">
                <a:solidFill>
                  <a:srgbClr val="800000"/>
                </a:solidFill>
                <a:latin typeface="Times New Roman" panose="02020603050405020304" pitchFamily="18" charset="0"/>
                <a:cs typeface="Arial" panose="020B0604020202020204" pitchFamily="34" charset="0"/>
              </a:rPr>
              <a:t>     C</a:t>
            </a:r>
            <a:r>
              <a:rPr lang="en-US" altLang="en-US" sz="1800" b="1" baseline="-25000" dirty="0">
                <a:solidFill>
                  <a:srgbClr val="800000"/>
                </a:solidFill>
                <a:latin typeface="Times New Roman" panose="02020603050405020304" pitchFamily="18" charset="0"/>
                <a:cs typeface="Arial" panose="020B0604020202020204" pitchFamily="34" charset="0"/>
              </a:rPr>
              <a:t>3</a:t>
            </a:r>
            <a:endParaRPr lang="en-US" altLang="en-US" sz="2400" b="1" baseline="-25000" dirty="0">
              <a:solidFill>
                <a:srgbClr val="800000"/>
              </a:solidFill>
              <a:latin typeface="Times New Roman" panose="02020603050405020304" pitchFamily="18" charset="0"/>
              <a:cs typeface="Arial" panose="020B0604020202020204" pitchFamily="34" charset="0"/>
            </a:endParaRPr>
          </a:p>
        </p:txBody>
      </p:sp>
      <p:sp>
        <p:nvSpPr>
          <p:cNvPr id="9223" name="Text Box 10"/>
          <p:cNvSpPr txBox="1">
            <a:spLocks noChangeArrowheads="1"/>
          </p:cNvSpPr>
          <p:nvPr/>
        </p:nvSpPr>
        <p:spPr bwMode="auto">
          <a:xfrm>
            <a:off x="4836994" y="2036939"/>
            <a:ext cx="53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800" b="1" dirty="0">
                <a:solidFill>
                  <a:srgbClr val="800000"/>
                </a:solidFill>
                <a:latin typeface="Times New Roman" panose="02020603050405020304" pitchFamily="18" charset="0"/>
                <a:cs typeface="Arial" panose="020B0604020202020204" pitchFamily="34" charset="0"/>
              </a:rPr>
              <a:t>       C</a:t>
            </a:r>
            <a:r>
              <a:rPr lang="en-US" altLang="en-US" sz="1800" b="1" baseline="-25000" dirty="0">
                <a:solidFill>
                  <a:srgbClr val="800000"/>
                </a:solidFill>
                <a:latin typeface="Times New Roman" panose="02020603050405020304" pitchFamily="18" charset="0"/>
                <a:cs typeface="Arial" panose="020B0604020202020204" pitchFamily="34" charset="0"/>
              </a:rPr>
              <a:t>2</a:t>
            </a:r>
            <a:endParaRPr lang="en-US" altLang="en-US" sz="2400" b="1" baseline="-25000" dirty="0">
              <a:solidFill>
                <a:srgbClr val="800000"/>
              </a:solidFill>
              <a:latin typeface="Times New Roman" panose="02020603050405020304" pitchFamily="18" charset="0"/>
              <a:cs typeface="Arial" panose="020B0604020202020204" pitchFamily="34" charset="0"/>
            </a:endParaRPr>
          </a:p>
        </p:txBody>
      </p:sp>
      <p:sp>
        <p:nvSpPr>
          <p:cNvPr id="9229" name="Text Box 19"/>
          <p:cNvSpPr txBox="1">
            <a:spLocks noChangeArrowheads="1"/>
          </p:cNvSpPr>
          <p:nvPr/>
        </p:nvSpPr>
        <p:spPr bwMode="auto">
          <a:xfrm>
            <a:off x="7798013" y="4335485"/>
            <a:ext cx="53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800" b="1" dirty="0">
                <a:solidFill>
                  <a:srgbClr val="800000"/>
                </a:solidFill>
                <a:latin typeface="Times New Roman" panose="02020603050405020304" pitchFamily="18" charset="0"/>
                <a:cs typeface="Arial" panose="020B0604020202020204" pitchFamily="34" charset="0"/>
              </a:rPr>
              <a:t>       V</a:t>
            </a:r>
            <a:r>
              <a:rPr lang="en-US" altLang="en-US" sz="1800" b="1" baseline="-25000" dirty="0">
                <a:solidFill>
                  <a:srgbClr val="800000"/>
                </a:solidFill>
                <a:latin typeface="Times New Roman" panose="02020603050405020304" pitchFamily="18" charset="0"/>
                <a:cs typeface="Arial" panose="020B0604020202020204" pitchFamily="34" charset="0"/>
              </a:rPr>
              <a:t>3</a:t>
            </a:r>
            <a:r>
              <a:rPr lang="en-US" altLang="en-US" sz="2400" b="1" baseline="-25000" dirty="0">
                <a:solidFill>
                  <a:srgbClr val="800000"/>
                </a:solidFill>
                <a:latin typeface="Times New Roman" panose="02020603050405020304" pitchFamily="18" charset="0"/>
                <a:cs typeface="Arial" panose="020B0604020202020204" pitchFamily="34" charset="0"/>
              </a:rPr>
              <a:t> </a:t>
            </a:r>
          </a:p>
        </p:txBody>
      </p:sp>
      <p:sp>
        <p:nvSpPr>
          <p:cNvPr id="9236" name="Text Box 28"/>
          <p:cNvSpPr txBox="1">
            <a:spLocks noChangeArrowheads="1"/>
          </p:cNvSpPr>
          <p:nvPr/>
        </p:nvSpPr>
        <p:spPr bwMode="auto">
          <a:xfrm>
            <a:off x="7598607" y="2111931"/>
            <a:ext cx="53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800" b="1" dirty="0">
                <a:solidFill>
                  <a:srgbClr val="800000"/>
                </a:solidFill>
                <a:latin typeface="Times New Roman" panose="02020603050405020304" pitchFamily="18" charset="0"/>
                <a:cs typeface="Arial" panose="020B0604020202020204" pitchFamily="34" charset="0"/>
              </a:rPr>
              <a:t>       V</a:t>
            </a:r>
            <a:r>
              <a:rPr lang="en-US" altLang="en-US" sz="1800" b="1" baseline="-25000" dirty="0">
                <a:solidFill>
                  <a:srgbClr val="800000"/>
                </a:solidFill>
                <a:latin typeface="Times New Roman" panose="02020603050405020304" pitchFamily="18" charset="0"/>
                <a:cs typeface="Arial" panose="020B0604020202020204" pitchFamily="34" charset="0"/>
              </a:rPr>
              <a:t>2</a:t>
            </a:r>
            <a:r>
              <a:rPr lang="en-US" altLang="en-US" sz="2400" b="1" baseline="-25000" dirty="0">
                <a:solidFill>
                  <a:srgbClr val="800000"/>
                </a:solidFill>
                <a:latin typeface="Times New Roman" panose="02020603050405020304" pitchFamily="18" charset="0"/>
                <a:cs typeface="Arial" panose="020B0604020202020204" pitchFamily="34" charset="0"/>
              </a:rPr>
              <a:t> </a:t>
            </a:r>
          </a:p>
        </p:txBody>
      </p:sp>
      <p:sp>
        <p:nvSpPr>
          <p:cNvPr id="9240" name="Text Box 34"/>
          <p:cNvSpPr txBox="1">
            <a:spLocks noChangeArrowheads="1"/>
          </p:cNvSpPr>
          <p:nvPr/>
        </p:nvSpPr>
        <p:spPr bwMode="auto">
          <a:xfrm>
            <a:off x="4684594" y="533400"/>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800" b="1" dirty="0">
                <a:solidFill>
                  <a:srgbClr val="800000"/>
                </a:solidFill>
                <a:latin typeface="Times New Roman" panose="02020603050405020304" pitchFamily="18" charset="0"/>
                <a:cs typeface="Arial" panose="020B0604020202020204" pitchFamily="34" charset="0"/>
              </a:rPr>
              <a:t>       VN</a:t>
            </a:r>
            <a:r>
              <a:rPr lang="en-US" altLang="en-US" sz="1800" b="1" baseline="-25000" dirty="0">
                <a:solidFill>
                  <a:srgbClr val="800000"/>
                </a:solidFill>
                <a:latin typeface="Times New Roman" panose="02020603050405020304" pitchFamily="18" charset="0"/>
                <a:cs typeface="Arial" panose="020B0604020202020204" pitchFamily="34" charset="0"/>
              </a:rPr>
              <a:t>1</a:t>
            </a:r>
            <a:endParaRPr lang="en-US" altLang="en-US" sz="2400" b="1" baseline="-25000" dirty="0">
              <a:solidFill>
                <a:srgbClr val="800000"/>
              </a:solidFill>
              <a:latin typeface="Times New Roman" panose="02020603050405020304" pitchFamily="18" charset="0"/>
              <a:cs typeface="Arial" panose="020B0604020202020204" pitchFamily="34" charset="0"/>
            </a:endParaRPr>
          </a:p>
        </p:txBody>
      </p:sp>
      <p:sp>
        <p:nvSpPr>
          <p:cNvPr id="9242" name="Text Box 36"/>
          <p:cNvSpPr txBox="1">
            <a:spLocks noChangeArrowheads="1"/>
          </p:cNvSpPr>
          <p:nvPr/>
        </p:nvSpPr>
        <p:spPr bwMode="auto">
          <a:xfrm>
            <a:off x="2104649" y="367988"/>
            <a:ext cx="83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800" b="1" dirty="0">
                <a:solidFill>
                  <a:srgbClr val="800000"/>
                </a:solidFill>
                <a:latin typeface="Times New Roman" panose="02020603050405020304" pitchFamily="18" charset="0"/>
                <a:cs typeface="Arial" panose="020B0604020202020204" pitchFamily="34" charset="0"/>
              </a:rPr>
              <a:t>       CN1                       </a:t>
            </a:r>
            <a:endParaRPr lang="en-US" altLang="en-US" sz="2400" b="1" baseline="-25000" dirty="0">
              <a:solidFill>
                <a:srgbClr val="800000"/>
              </a:solidFill>
              <a:latin typeface="Times New Roman" panose="02020603050405020304" pitchFamily="18" charset="0"/>
              <a:cs typeface="Arial" panose="020B0604020202020204" pitchFamily="34" charset="0"/>
            </a:endParaRPr>
          </a:p>
        </p:txBody>
      </p:sp>
      <p:cxnSp>
        <p:nvCxnSpPr>
          <p:cNvPr id="3" name="Straight Connector 2"/>
          <p:cNvCxnSpPr/>
          <p:nvPr/>
        </p:nvCxnSpPr>
        <p:spPr bwMode="auto">
          <a:xfrm>
            <a:off x="2438400" y="685800"/>
            <a:ext cx="266700" cy="0"/>
          </a:xfrm>
          <a:prstGeom prst="line">
            <a:avLst/>
          </a:prstGeom>
          <a:solidFill>
            <a:schemeClr val="tx1"/>
          </a:solidFill>
          <a:ln w="28575" cap="flat" cmpd="sng" algn="ctr">
            <a:solidFill>
              <a:schemeClr val="tx2"/>
            </a:solidFill>
            <a:prstDash val="solid"/>
            <a:round/>
            <a:headEnd type="none" w="med" len="med"/>
            <a:tailEnd type="none" w="med" len="med"/>
          </a:ln>
          <a:effectLst>
            <a:outerShdw dist="45791" dir="2021404" algn="ctr" rotWithShape="0">
              <a:schemeClr val="bg2">
                <a:alpha val="80000"/>
              </a:schemeClr>
            </a:outerShdw>
          </a:effectLst>
        </p:spPr>
      </p:cxnSp>
      <p:sp>
        <p:nvSpPr>
          <p:cNvPr id="44" name="Text Box 2"/>
          <p:cNvSpPr txBox="1">
            <a:spLocks noChangeArrowheads="1"/>
          </p:cNvSpPr>
          <p:nvPr/>
        </p:nvSpPr>
        <p:spPr bwMode="auto">
          <a:xfrm>
            <a:off x="1784243" y="1943689"/>
            <a:ext cx="9308478"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000" b="1" dirty="0" err="1">
                <a:latin typeface="Times New Roman" panose="02020603050405020304" pitchFamily="18" charset="0"/>
                <a:cs typeface="Arial" panose="020B0604020202020204" pitchFamily="34" charset="0"/>
              </a:rPr>
              <a:t>quên</a:t>
            </a:r>
            <a:r>
              <a:rPr lang="en-US" altLang="en-US" sz="2000" b="1" dirty="0">
                <a:latin typeface=".VnArial Narrow" panose="020B7200000000000000" pitchFamily="34"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thế</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nào</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được</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những</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cảm</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giác</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trong</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sáng</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ấy</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nảy</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nở</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trong</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lòng</a:t>
            </a:r>
            <a:r>
              <a:rPr lang="en-US" altLang="en-US" sz="2000" b="1" dirty="0">
                <a:latin typeface=".VnArial Narrow" panose="020B7200000000000000" pitchFamily="34" charset="0"/>
                <a:cs typeface="Arial" panose="020B0604020202020204" pitchFamily="34" charset="0"/>
              </a:rPr>
              <a:t> </a:t>
            </a:r>
            <a:endParaRPr lang="en-US" altLang="en-US" sz="2000" b="1" dirty="0" smtClean="0">
              <a:latin typeface=".VnArial Narrow" panose="020B7200000000000000" pitchFamily="34" charset="0"/>
              <a:cs typeface="Arial" panose="020B0604020202020204" pitchFamily="34" charset="0"/>
            </a:endParaRPr>
          </a:p>
          <a:p>
            <a:pPr eaLnBrk="1" hangingPunct="1">
              <a:spcBef>
                <a:spcPct val="50000"/>
              </a:spcBef>
              <a:buClrTx/>
              <a:buFontTx/>
              <a:buNone/>
            </a:pPr>
            <a:endParaRPr lang="en-US" altLang="en-US" sz="2000" b="1" dirty="0" smtClean="0">
              <a:latin typeface=".VnArial Narrow" panose="020B7200000000000000" pitchFamily="34" charset="0"/>
              <a:cs typeface="Arial" panose="020B0604020202020204" pitchFamily="34" charset="0"/>
            </a:endParaRPr>
          </a:p>
          <a:p>
            <a:pPr eaLnBrk="1" hangingPunct="1">
              <a:spcBef>
                <a:spcPct val="50000"/>
              </a:spcBef>
              <a:buClrTx/>
              <a:buFontTx/>
              <a:buNone/>
            </a:pPr>
            <a:r>
              <a:rPr lang="en-US" altLang="en-US" sz="2000" b="1" dirty="0" err="1" smtClean="0">
                <a:latin typeface="Times New Roman" panose="02020603050405020304" pitchFamily="18" charset="0"/>
                <a:cs typeface="Arial" panose="020B0604020202020204" pitchFamily="34" charset="0"/>
              </a:rPr>
              <a:t>tôi</a:t>
            </a:r>
            <a:r>
              <a:rPr lang="en-US" altLang="en-US" sz="2000" b="1" dirty="0" smtClean="0">
                <a:latin typeface="Times New Roman" panose="02020603050405020304" pitchFamily="18" charset="0"/>
                <a:cs typeface="Arial" panose="020B0604020202020204" pitchFamily="34" charset="0"/>
              </a:rPr>
              <a:t> </a:t>
            </a:r>
            <a:r>
              <a:rPr lang="en-US" altLang="en-US" sz="2000" b="1" dirty="0" err="1" smtClean="0">
                <a:latin typeface="Times New Roman" panose="02020603050405020304" pitchFamily="18" charset="0"/>
                <a:cs typeface="Arial" panose="020B0604020202020204" pitchFamily="34" charset="0"/>
              </a:rPr>
              <a:t>như</a:t>
            </a:r>
            <a:r>
              <a:rPr lang="en-US" altLang="en-US" sz="2000" b="1" dirty="0" smtClean="0">
                <a:latin typeface="Times New Roman" panose="02020603050405020304" pitchFamily="18" charset="0"/>
                <a:cs typeface="Arial" panose="020B0604020202020204" pitchFamily="34" charset="0"/>
              </a:rPr>
              <a:t> </a:t>
            </a:r>
            <a:r>
              <a:rPr lang="en-US" altLang="en-US" sz="2000" b="1" dirty="0" err="1" smtClean="0">
                <a:latin typeface="Times New Roman" panose="02020603050405020304" pitchFamily="18" charset="0"/>
                <a:cs typeface="Arial" panose="020B0604020202020204" pitchFamily="34" charset="0"/>
              </a:rPr>
              <a:t>mấy</a:t>
            </a:r>
            <a:r>
              <a:rPr lang="en-US" altLang="en-US" sz="2000" b="1" dirty="0" smtClean="0">
                <a:latin typeface="Times New Roman" panose="02020603050405020304" pitchFamily="18" charset="0"/>
                <a:cs typeface="Arial" panose="020B0604020202020204" pitchFamily="34" charset="0"/>
              </a:rPr>
              <a:t> </a:t>
            </a:r>
            <a:r>
              <a:rPr lang="en-US" altLang="en-US" sz="2000" b="1" dirty="0" err="1" smtClean="0">
                <a:latin typeface="Times New Roman" panose="02020603050405020304" pitchFamily="18" charset="0"/>
                <a:cs typeface="Arial" panose="020B0604020202020204" pitchFamily="34" charset="0"/>
              </a:rPr>
              <a:t>cành</a:t>
            </a:r>
            <a:r>
              <a:rPr lang="en-US" altLang="en-US" sz="2000" b="1" dirty="0" smtClean="0">
                <a:latin typeface="Times New Roman" panose="02020603050405020304" pitchFamily="18" charset="0"/>
                <a:cs typeface="Arial" panose="020B0604020202020204" pitchFamily="34" charset="0"/>
              </a:rPr>
              <a:t> </a:t>
            </a:r>
            <a:r>
              <a:rPr lang="en-US" altLang="en-US" sz="2000" b="1" dirty="0" err="1" smtClean="0">
                <a:latin typeface="Times New Roman" panose="02020603050405020304" pitchFamily="18" charset="0"/>
                <a:cs typeface="Arial" panose="020B0604020202020204" pitchFamily="34" charset="0"/>
              </a:rPr>
              <a:t>hoa</a:t>
            </a:r>
            <a:r>
              <a:rPr lang="en-US" altLang="en-US" sz="2000" b="1" dirty="0" smtClean="0">
                <a:latin typeface="Times New Roman" panose="02020603050405020304" pitchFamily="18" charset="0"/>
                <a:cs typeface="Arial" panose="020B0604020202020204" pitchFamily="34" charset="0"/>
              </a:rPr>
              <a:t> </a:t>
            </a:r>
            <a:r>
              <a:rPr lang="en-US" altLang="en-US" sz="2000" b="1" dirty="0" err="1" smtClean="0">
                <a:latin typeface="Times New Roman" panose="02020603050405020304" pitchFamily="18" charset="0"/>
                <a:cs typeface="Arial" panose="020B0604020202020204" pitchFamily="34" charset="0"/>
              </a:rPr>
              <a:t>tươi</a:t>
            </a:r>
            <a:r>
              <a:rPr lang="en-US" altLang="en-US" sz="2000" b="1" dirty="0" smtClean="0">
                <a:latin typeface="Times New Roman" panose="02020603050405020304" pitchFamily="18" charset="0"/>
                <a:cs typeface="Arial" panose="020B0604020202020204" pitchFamily="34" charset="0"/>
              </a:rPr>
              <a:t>  </a:t>
            </a:r>
            <a:r>
              <a:rPr lang="en-US" altLang="en-US" sz="2000" b="1" dirty="0" err="1" smtClean="0">
                <a:latin typeface="Times New Roman" panose="02020603050405020304" pitchFamily="18" charset="0"/>
                <a:cs typeface="Arial" panose="020B0604020202020204" pitchFamily="34" charset="0"/>
              </a:rPr>
              <a:t>mỉm</a:t>
            </a:r>
            <a:r>
              <a:rPr lang="en-US" altLang="en-US" sz="2000" b="1" dirty="0" smtClean="0">
                <a:latin typeface="Times New Roman" panose="02020603050405020304" pitchFamily="18" charset="0"/>
                <a:cs typeface="Arial" panose="020B0604020202020204" pitchFamily="34" charset="0"/>
              </a:rPr>
              <a:t> </a:t>
            </a:r>
            <a:r>
              <a:rPr lang="en-US" altLang="en-US" sz="2000" b="1" dirty="0" err="1" smtClean="0">
                <a:latin typeface="Times New Roman" panose="02020603050405020304" pitchFamily="18" charset="0"/>
                <a:cs typeface="Arial" panose="020B0604020202020204" pitchFamily="34" charset="0"/>
              </a:rPr>
              <a:t>cười</a:t>
            </a:r>
            <a:r>
              <a:rPr lang="en-US" altLang="en-US" sz="2000" b="1" dirty="0" smtClean="0">
                <a:latin typeface="Times New Roman" panose="02020603050405020304" pitchFamily="18" charset="0"/>
                <a:cs typeface="Arial" panose="020B0604020202020204" pitchFamily="34" charset="0"/>
              </a:rPr>
              <a:t> </a:t>
            </a:r>
            <a:r>
              <a:rPr lang="en-US" altLang="en-US" sz="2000" b="1" dirty="0" err="1" smtClean="0">
                <a:latin typeface="Times New Roman" panose="02020603050405020304" pitchFamily="18" charset="0"/>
                <a:cs typeface="Arial" panose="020B0604020202020204" pitchFamily="34" charset="0"/>
              </a:rPr>
              <a:t>giữa</a:t>
            </a:r>
            <a:r>
              <a:rPr lang="en-US" altLang="en-US" sz="2000" b="1" dirty="0" smtClean="0">
                <a:latin typeface="Times New Roman" panose="02020603050405020304" pitchFamily="18" charset="0"/>
                <a:cs typeface="Arial" panose="020B0604020202020204" pitchFamily="34" charset="0"/>
              </a:rPr>
              <a:t> </a:t>
            </a:r>
            <a:r>
              <a:rPr lang="en-US" altLang="en-US" sz="2000" b="1" dirty="0" err="1" smtClean="0">
                <a:latin typeface="Times New Roman" panose="02020603050405020304" pitchFamily="18" charset="0"/>
                <a:cs typeface="Arial" panose="020B0604020202020204" pitchFamily="34" charset="0"/>
              </a:rPr>
              <a:t>bầu</a:t>
            </a:r>
            <a:r>
              <a:rPr lang="en-US" altLang="en-US" sz="2000" b="1" dirty="0" smtClean="0">
                <a:latin typeface="Times New Roman" panose="02020603050405020304" pitchFamily="18" charset="0"/>
                <a:cs typeface="Arial" panose="020B0604020202020204" pitchFamily="34" charset="0"/>
              </a:rPr>
              <a:t> </a:t>
            </a:r>
            <a:r>
              <a:rPr lang="en-US" altLang="en-US" sz="2000" b="1" dirty="0" err="1" smtClean="0">
                <a:latin typeface="Times New Roman" panose="02020603050405020304" pitchFamily="18" charset="0"/>
                <a:cs typeface="Arial" panose="020B0604020202020204" pitchFamily="34" charset="0"/>
              </a:rPr>
              <a:t>trời</a:t>
            </a:r>
            <a:r>
              <a:rPr lang="en-US" altLang="en-US" sz="2000" b="1" dirty="0" smtClean="0">
                <a:latin typeface="Times New Roman" panose="02020603050405020304" pitchFamily="18" charset="0"/>
                <a:cs typeface="Arial" panose="020B0604020202020204" pitchFamily="34" charset="0"/>
              </a:rPr>
              <a:t> </a:t>
            </a:r>
            <a:r>
              <a:rPr lang="en-US" altLang="en-US" sz="2000" b="1" dirty="0" err="1" smtClean="0">
                <a:latin typeface="Times New Roman" panose="02020603050405020304" pitchFamily="18" charset="0"/>
                <a:cs typeface="Arial" panose="020B0604020202020204" pitchFamily="34" charset="0"/>
              </a:rPr>
              <a:t>quang</a:t>
            </a:r>
            <a:r>
              <a:rPr lang="en-US" altLang="en-US" sz="2000" b="1" dirty="0" smtClean="0">
                <a:latin typeface="Times New Roman" panose="02020603050405020304" pitchFamily="18" charset="0"/>
                <a:cs typeface="Arial" panose="020B0604020202020204" pitchFamily="34" charset="0"/>
              </a:rPr>
              <a:t> </a:t>
            </a:r>
            <a:r>
              <a:rPr lang="en-US" altLang="en-US" sz="2000" b="1" dirty="0" err="1" smtClean="0">
                <a:latin typeface="Times New Roman" panose="02020603050405020304" pitchFamily="18" charset="0"/>
                <a:cs typeface="Arial" panose="020B0604020202020204" pitchFamily="34" charset="0"/>
              </a:rPr>
              <a:t>đãng</a:t>
            </a:r>
            <a:r>
              <a:rPr lang="en-US" altLang="en-US" sz="2000" b="1" dirty="0" smtClean="0">
                <a:latin typeface="Times New Roman" panose="02020603050405020304" pitchFamily="18" charset="0"/>
                <a:cs typeface="Arial" panose="020B0604020202020204" pitchFamily="34" charset="0"/>
              </a:rPr>
              <a:t> </a:t>
            </a:r>
            <a:r>
              <a:rPr lang="en-US" altLang="en-US" sz="2000" b="1" dirty="0" smtClean="0">
                <a:solidFill>
                  <a:schemeClr val="bg2">
                    <a:lumMod val="40000"/>
                    <a:lumOff val="60000"/>
                  </a:schemeClr>
                </a:solidFill>
                <a:latin typeface=".VnArial Narrow" panose="020B7200000000000000" pitchFamily="34" charset="0"/>
                <a:cs typeface="Arial" panose="020B0604020202020204" pitchFamily="34" charset="0"/>
              </a:rPr>
              <a:t>.</a:t>
            </a:r>
          </a:p>
          <a:p>
            <a:pPr eaLnBrk="1" hangingPunct="1">
              <a:spcBef>
                <a:spcPct val="50000"/>
              </a:spcBef>
              <a:buClrTx/>
              <a:buFontTx/>
              <a:buNone/>
            </a:pPr>
            <a:endParaRPr lang="en-US" altLang="en-US" sz="2000" b="1" dirty="0">
              <a:solidFill>
                <a:srgbClr val="000000"/>
              </a:solidFill>
              <a:latin typeface=".VnArial Narrow" panose="020B7200000000000000" pitchFamily="34" charset="0"/>
              <a:cs typeface="Arial" panose="020B0604020202020204" pitchFamily="34" charset="0"/>
            </a:endParaRPr>
          </a:p>
        </p:txBody>
      </p:sp>
      <p:cxnSp>
        <p:nvCxnSpPr>
          <p:cNvPr id="16" name="Straight Connector 15"/>
          <p:cNvCxnSpPr/>
          <p:nvPr/>
        </p:nvCxnSpPr>
        <p:spPr bwMode="auto">
          <a:xfrm>
            <a:off x="2821146" y="685800"/>
            <a:ext cx="7359815" cy="0"/>
          </a:xfrm>
          <a:prstGeom prst="line">
            <a:avLst/>
          </a:prstGeom>
          <a:solidFill>
            <a:schemeClr val="tx1"/>
          </a:solidFill>
          <a:ln w="38100" cap="flat" cmpd="sng" algn="ctr">
            <a:solidFill>
              <a:srgbClr val="7030A0"/>
            </a:solidFill>
            <a:prstDash val="solid"/>
            <a:round/>
            <a:headEnd type="none" w="med" len="med"/>
            <a:tailEnd type="none" w="med" len="med"/>
          </a:ln>
          <a:effectLst>
            <a:outerShdw dist="45791" dir="2021404" algn="ctr" rotWithShape="0">
              <a:schemeClr val="bg2">
                <a:alpha val="80000"/>
              </a:schemeClr>
            </a:outerShdw>
          </a:effectLst>
        </p:spPr>
      </p:cxnSp>
      <p:sp>
        <p:nvSpPr>
          <p:cNvPr id="59" name="Text Box 2"/>
          <p:cNvSpPr txBox="1">
            <a:spLocks noChangeArrowheads="1"/>
          </p:cNvSpPr>
          <p:nvPr/>
        </p:nvSpPr>
        <p:spPr bwMode="auto">
          <a:xfrm>
            <a:off x="1943099" y="4096719"/>
            <a:ext cx="946642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000" b="1" dirty="0" err="1">
                <a:latin typeface="Times New Roman" panose="02020603050405020304" pitchFamily="18" charset="0"/>
                <a:cs typeface="Arial" panose="020B0604020202020204" pitchFamily="34" charset="0"/>
              </a:rPr>
              <a:t>nảy</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nở</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trong</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lòng</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tôi</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như</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mấy</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cành</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hoa</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tươi</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mỉm</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cười</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giữa</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bầu</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trời</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quang</a:t>
            </a:r>
            <a:r>
              <a:rPr lang="en-US" altLang="en-US" sz="2000" b="1" dirty="0">
                <a:latin typeface="Times New Roman" panose="02020603050405020304" pitchFamily="18" charset="0"/>
                <a:cs typeface="Arial" panose="020B0604020202020204" pitchFamily="34" charset="0"/>
              </a:rPr>
              <a:t> </a:t>
            </a:r>
            <a:r>
              <a:rPr lang="en-US" altLang="en-US" sz="2000" b="1" dirty="0" err="1">
                <a:latin typeface="Times New Roman" panose="02020603050405020304" pitchFamily="18" charset="0"/>
                <a:cs typeface="Arial" panose="020B0604020202020204" pitchFamily="34" charset="0"/>
              </a:rPr>
              <a:t>đãng</a:t>
            </a:r>
            <a:r>
              <a:rPr lang="en-US" altLang="en-US" sz="2000" b="1" dirty="0">
                <a:latin typeface="Times New Roman" panose="02020603050405020304" pitchFamily="18" charset="0"/>
                <a:cs typeface="Arial" panose="020B0604020202020204" pitchFamily="34" charset="0"/>
              </a:rPr>
              <a:t> </a:t>
            </a:r>
            <a:r>
              <a:rPr lang="en-US" altLang="en-US" sz="2000" b="1" dirty="0">
                <a:latin typeface=".VnArial Narrow" panose="020B7200000000000000" pitchFamily="34" charset="0"/>
                <a:cs typeface="Arial" panose="020B0604020202020204" pitchFamily="34" charset="0"/>
              </a:rPr>
              <a:t>.</a:t>
            </a:r>
          </a:p>
          <a:p>
            <a:pPr eaLnBrk="1" hangingPunct="1">
              <a:spcBef>
                <a:spcPct val="50000"/>
              </a:spcBef>
              <a:buClrTx/>
              <a:buFontTx/>
              <a:buNone/>
            </a:pPr>
            <a:endParaRPr lang="en-US" altLang="en-US" sz="2000" b="1" dirty="0">
              <a:latin typeface=".VnArial Narrow" panose="020B7200000000000000" pitchFamily="34" charset="0"/>
              <a:cs typeface="Arial" panose="020B0604020202020204" pitchFamily="34" charset="0"/>
            </a:endParaRPr>
          </a:p>
        </p:txBody>
      </p:sp>
      <p:cxnSp>
        <p:nvCxnSpPr>
          <p:cNvPr id="23" name="Straight Connector 22"/>
          <p:cNvCxnSpPr/>
          <p:nvPr/>
        </p:nvCxnSpPr>
        <p:spPr bwMode="auto">
          <a:xfrm flipH="1">
            <a:off x="6944885" y="3985146"/>
            <a:ext cx="128801" cy="661903"/>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bwMode="auto">
          <a:xfrm flipH="1">
            <a:off x="7157834" y="1872029"/>
            <a:ext cx="188794" cy="550275"/>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bwMode="auto">
          <a:xfrm flipH="1">
            <a:off x="2695859" y="267346"/>
            <a:ext cx="188794" cy="550275"/>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1274164" y="1573967"/>
            <a:ext cx="7528642" cy="5011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38600" y="2319765"/>
            <a:ext cx="3035086" cy="203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06269" y="2340095"/>
            <a:ext cx="19015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898416" y="3627415"/>
            <a:ext cx="67234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974373" y="4518625"/>
            <a:ext cx="1997808" cy="462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073686" y="4518625"/>
            <a:ext cx="3899114" cy="1844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973277" y="5895834"/>
            <a:ext cx="4442" cy="25490"/>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943100" y="2319765"/>
            <a:ext cx="5638663" cy="583947"/>
            <a:chOff x="1943100" y="2319765"/>
            <a:chExt cx="5638663" cy="583947"/>
          </a:xfrm>
        </p:grpSpPr>
        <p:cxnSp>
          <p:nvCxnSpPr>
            <p:cNvPr id="62" name="Straight Connector 61"/>
            <p:cNvCxnSpPr/>
            <p:nvPr/>
          </p:nvCxnSpPr>
          <p:spPr>
            <a:xfrm>
              <a:off x="2232427" y="2892444"/>
              <a:ext cx="42763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943100" y="2375366"/>
              <a:ext cx="493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233" name="Text Box 23"/>
            <p:cNvSpPr txBox="1">
              <a:spLocks noChangeArrowheads="1"/>
            </p:cNvSpPr>
            <p:nvPr/>
          </p:nvSpPr>
          <p:spPr bwMode="auto">
            <a:xfrm>
              <a:off x="2671827" y="2506837"/>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000" b="1" i="1" dirty="0" err="1" smtClean="0">
                  <a:solidFill>
                    <a:srgbClr val="800000"/>
                  </a:solidFill>
                  <a:latin typeface=".VnArial Narrow" panose="020B7200000000000000" pitchFamily="34" charset="0"/>
                  <a:cs typeface="Arial" panose="020B0604020202020204" pitchFamily="34" charset="0"/>
                </a:rPr>
                <a:t>Bổ</a:t>
              </a:r>
              <a:r>
                <a:rPr lang="en-US" altLang="en-US" sz="2000" b="1" i="1" dirty="0" smtClean="0">
                  <a:solidFill>
                    <a:srgbClr val="800000"/>
                  </a:solidFill>
                  <a:latin typeface=".VnArial Narrow" panose="020B7200000000000000" pitchFamily="34" charset="0"/>
                  <a:cs typeface="Arial" panose="020B0604020202020204" pitchFamily="34" charset="0"/>
                </a:rPr>
                <a:t> </a:t>
              </a:r>
              <a:r>
                <a:rPr lang="en-US" altLang="en-US" sz="2000" b="1" i="1" dirty="0" err="1">
                  <a:solidFill>
                    <a:srgbClr val="800000"/>
                  </a:solidFill>
                  <a:latin typeface=".VnArial Narrow" panose="020B7200000000000000" pitchFamily="34" charset="0"/>
                  <a:cs typeface="Arial" panose="020B0604020202020204" pitchFamily="34" charset="0"/>
                </a:rPr>
                <a:t>ng</a:t>
              </a:r>
              <a:r>
                <a:rPr lang="en-US" altLang="en-US" sz="1800" b="1" i="1" dirty="0" err="1">
                  <a:solidFill>
                    <a:srgbClr val="800000"/>
                  </a:solidFill>
                  <a:latin typeface=".VnArial Narrow" panose="020B7200000000000000" pitchFamily="34" charset="0"/>
                  <a:cs typeface="Arial" panose="020B0604020202020204" pitchFamily="34" charset="0"/>
                </a:rPr>
                <a:t>ữ</a:t>
              </a:r>
              <a:endParaRPr lang="en-US" altLang="en-US" sz="1800" b="1" i="1" dirty="0">
                <a:solidFill>
                  <a:srgbClr val="800000"/>
                </a:solidFill>
                <a:latin typeface=".VnArial Narrow" panose="020B7200000000000000" pitchFamily="34" charset="0"/>
                <a:cs typeface="Arial" panose="020B0604020202020204" pitchFamily="34" charset="0"/>
              </a:endParaRPr>
            </a:p>
          </p:txBody>
        </p:sp>
        <p:cxnSp>
          <p:nvCxnSpPr>
            <p:cNvPr id="40" name="Straight Connector 39"/>
            <p:cNvCxnSpPr/>
            <p:nvPr/>
          </p:nvCxnSpPr>
          <p:spPr>
            <a:xfrm>
              <a:off x="5490327" y="2319765"/>
              <a:ext cx="0" cy="235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581763" y="2319765"/>
              <a:ext cx="0" cy="235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490327" y="2554849"/>
              <a:ext cx="2091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501054" y="2582144"/>
              <a:ext cx="0" cy="302055"/>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2229703" y="2506837"/>
              <a:ext cx="10502" cy="350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04" name="Group 103"/>
          <p:cNvGrpSpPr/>
          <p:nvPr/>
        </p:nvGrpSpPr>
        <p:grpSpPr>
          <a:xfrm>
            <a:off x="2000250" y="4491493"/>
            <a:ext cx="5865057" cy="611079"/>
            <a:chOff x="1716706" y="2292633"/>
            <a:chExt cx="5865057" cy="611079"/>
          </a:xfrm>
        </p:grpSpPr>
        <p:cxnSp>
          <p:nvCxnSpPr>
            <p:cNvPr id="105" name="Straight Connector 104"/>
            <p:cNvCxnSpPr/>
            <p:nvPr/>
          </p:nvCxnSpPr>
          <p:spPr>
            <a:xfrm>
              <a:off x="1716706" y="2292633"/>
              <a:ext cx="781050" cy="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6" name="Text Box 23"/>
            <p:cNvSpPr txBox="1">
              <a:spLocks noChangeArrowheads="1"/>
            </p:cNvSpPr>
            <p:nvPr/>
          </p:nvSpPr>
          <p:spPr bwMode="auto">
            <a:xfrm>
              <a:off x="2671827" y="2506837"/>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000" b="1" i="1" dirty="0" err="1" smtClean="0">
                  <a:solidFill>
                    <a:srgbClr val="800000"/>
                  </a:solidFill>
                  <a:latin typeface=".VnArial Narrow" panose="020B7200000000000000" pitchFamily="34" charset="0"/>
                  <a:cs typeface="Arial" panose="020B0604020202020204" pitchFamily="34" charset="0"/>
                </a:rPr>
                <a:t>Bổ</a:t>
              </a:r>
              <a:r>
                <a:rPr lang="en-US" altLang="en-US" sz="2000" b="1" i="1" dirty="0" smtClean="0">
                  <a:solidFill>
                    <a:srgbClr val="800000"/>
                  </a:solidFill>
                  <a:latin typeface=".VnArial Narrow" panose="020B7200000000000000" pitchFamily="34" charset="0"/>
                  <a:cs typeface="Arial" panose="020B0604020202020204" pitchFamily="34" charset="0"/>
                </a:rPr>
                <a:t> </a:t>
              </a:r>
              <a:r>
                <a:rPr lang="en-US" altLang="en-US" sz="2000" b="1" i="1" dirty="0" err="1">
                  <a:solidFill>
                    <a:srgbClr val="800000"/>
                  </a:solidFill>
                  <a:latin typeface=".VnArial Narrow" panose="020B7200000000000000" pitchFamily="34" charset="0"/>
                  <a:cs typeface="Arial" panose="020B0604020202020204" pitchFamily="34" charset="0"/>
                </a:rPr>
                <a:t>ng</a:t>
              </a:r>
              <a:r>
                <a:rPr lang="en-US" altLang="en-US" sz="1800" b="1" i="1" dirty="0" err="1">
                  <a:solidFill>
                    <a:srgbClr val="800000"/>
                  </a:solidFill>
                  <a:latin typeface=".VnArial Narrow" panose="020B7200000000000000" pitchFamily="34" charset="0"/>
                  <a:cs typeface="Arial" panose="020B0604020202020204" pitchFamily="34" charset="0"/>
                </a:rPr>
                <a:t>ữ</a:t>
              </a:r>
              <a:endParaRPr lang="en-US" altLang="en-US" sz="1800" b="1" i="1" dirty="0">
                <a:solidFill>
                  <a:srgbClr val="800000"/>
                </a:solidFill>
                <a:latin typeface=".VnArial Narrow" panose="020B7200000000000000" pitchFamily="34" charset="0"/>
                <a:cs typeface="Arial" panose="020B0604020202020204" pitchFamily="34" charset="0"/>
              </a:endParaRPr>
            </a:p>
          </p:txBody>
        </p:sp>
        <p:cxnSp>
          <p:nvCxnSpPr>
            <p:cNvPr id="107" name="Straight Connector 106"/>
            <p:cNvCxnSpPr/>
            <p:nvPr/>
          </p:nvCxnSpPr>
          <p:spPr>
            <a:xfrm>
              <a:off x="5490327" y="2319765"/>
              <a:ext cx="0" cy="235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581763" y="2319765"/>
              <a:ext cx="0" cy="235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5490327" y="2554849"/>
              <a:ext cx="2091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501054" y="2582144"/>
              <a:ext cx="0" cy="3020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H="1" flipV="1">
              <a:off x="2229703" y="2506837"/>
              <a:ext cx="10502" cy="350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2240205" y="2903712"/>
              <a:ext cx="427632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874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242"/>
                                        </p:tgtEl>
                                        <p:attrNameLst>
                                          <p:attrName>style.visibility</p:attrName>
                                        </p:attrNameLst>
                                      </p:cBhvr>
                                      <p:to>
                                        <p:strVal val="visible"/>
                                      </p:to>
                                    </p:set>
                                    <p:animEffect transition="in" filter="fade">
                                      <p:cBhvr>
                                        <p:cTn id="13" dur="500"/>
                                        <p:tgtEl>
                                          <p:spTgt spid="924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240"/>
                                        </p:tgtEl>
                                        <p:attrNameLst>
                                          <p:attrName>style.visibility</p:attrName>
                                        </p:attrNameLst>
                                      </p:cBhvr>
                                      <p:to>
                                        <p:strVal val="visible"/>
                                      </p:to>
                                    </p:set>
                                    <p:animEffect transition="in" filter="fade">
                                      <p:cBhvr>
                                        <p:cTn id="21" dur="500"/>
                                        <p:tgtEl>
                                          <p:spTgt spid="9240"/>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223"/>
                                        </p:tgtEl>
                                        <p:attrNameLst>
                                          <p:attrName>style.visibility</p:attrName>
                                        </p:attrNameLst>
                                      </p:cBhvr>
                                      <p:to>
                                        <p:strVal val="visible"/>
                                      </p:to>
                                    </p:set>
                                    <p:animEffect transition="in" filter="fade">
                                      <p:cBhvr>
                                        <p:cTn id="40" dur="500"/>
                                        <p:tgtEl>
                                          <p:spTgt spid="92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236"/>
                                        </p:tgtEl>
                                        <p:attrNameLst>
                                          <p:attrName>style.visibility</p:attrName>
                                        </p:attrNameLst>
                                      </p:cBhvr>
                                      <p:to>
                                        <p:strVal val="visible"/>
                                      </p:to>
                                    </p:set>
                                    <p:animEffect transition="in" filter="fade">
                                      <p:cBhvr>
                                        <p:cTn id="48" dur="500"/>
                                        <p:tgtEl>
                                          <p:spTgt spid="9236"/>
                                        </p:tgtEl>
                                      </p:cBhvr>
                                    </p:animEffect>
                                  </p:childTnLst>
                                </p:cTn>
                              </p:par>
                              <p:par>
                                <p:cTn id="49" presetID="10"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500"/>
                                        <p:tgtEl>
                                          <p:spTgt spid="5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9222"/>
                                        </p:tgtEl>
                                        <p:attrNameLst>
                                          <p:attrName>style.visibility</p:attrName>
                                        </p:attrNameLst>
                                      </p:cBhvr>
                                      <p:to>
                                        <p:strVal val="visible"/>
                                      </p:to>
                                    </p:set>
                                    <p:animEffect transition="in" filter="fade">
                                      <p:cBhvr>
                                        <p:cTn id="72" dur="500"/>
                                        <p:tgtEl>
                                          <p:spTgt spid="92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229"/>
                                        </p:tgtEl>
                                        <p:attrNameLst>
                                          <p:attrName>style.visibility</p:attrName>
                                        </p:attrNameLst>
                                      </p:cBhvr>
                                      <p:to>
                                        <p:strVal val="visible"/>
                                      </p:to>
                                    </p:set>
                                    <p:animEffect transition="in" filter="fade">
                                      <p:cBhvr>
                                        <p:cTn id="80" dur="500"/>
                                        <p:tgtEl>
                                          <p:spTgt spid="922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4"/>
                                        </p:tgtEl>
                                        <p:attrNameLst>
                                          <p:attrName>style.visibility</p:attrName>
                                        </p:attrNameLst>
                                      </p:cBhvr>
                                      <p:to>
                                        <p:strVal val="visible"/>
                                      </p:to>
                                    </p:set>
                                    <p:animEffect transition="in" filter="fade">
                                      <p:cBhvr>
                                        <p:cTn id="85"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9223" grpId="0"/>
      <p:bldP spid="9229" grpId="0"/>
      <p:bldP spid="9236" grpId="0"/>
      <p:bldP spid="9240" grpId="0"/>
      <p:bldP spid="9242" grpId="0"/>
      <p:bldP spid="44" grpId="0"/>
      <p:bldP spid="5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3" name="图片 4">
            <a:extLst>
              <a:ext uri="{FF2B5EF4-FFF2-40B4-BE49-F238E27FC236}">
                <a16:creationId xmlns:a16="http://schemas.microsoft.com/office/drawing/2014/main" id="{95575C1B-CAE0-4148-B259-C07D679D7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16" name="图片 1">
            <a:extLst>
              <a:ext uri="{FF2B5EF4-FFF2-40B4-BE49-F238E27FC236}">
                <a16:creationId xmlns:a16="http://schemas.microsoft.com/office/drawing/2014/main" id="{B65A158C-3B05-4AB9-9F0D-F94A49DAE0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74376" y="0"/>
            <a:ext cx="2817624" cy="6858000"/>
          </a:xfrm>
          <a:prstGeom prst="rect">
            <a:avLst/>
          </a:prstGeom>
        </p:spPr>
      </p:pic>
      <p:sp>
        <p:nvSpPr>
          <p:cNvPr id="17" name="矩形 2">
            <a:extLst>
              <a:ext uri="{FF2B5EF4-FFF2-40B4-BE49-F238E27FC236}">
                <a16:creationId xmlns:a16="http://schemas.microsoft.com/office/drawing/2014/main" id="{FEF4D8D8-BE77-4F26-9B01-01A6B553317F}"/>
              </a:ext>
            </a:extLst>
          </p:cNvPr>
          <p:cNvSpPr/>
          <p:nvPr/>
        </p:nvSpPr>
        <p:spPr>
          <a:xfrm>
            <a:off x="0" y="206068"/>
            <a:ext cx="9374375" cy="4253565"/>
          </a:xfrm>
          <a:prstGeom prst="rect">
            <a:avLst/>
          </a:prstGeom>
          <a:solidFill>
            <a:schemeClr val="bg1"/>
          </a:solidFill>
          <a:ln w="28575">
            <a:solidFill>
              <a:srgbClr val="FABBC8"/>
            </a:solid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ea typeface="微软雅黑" pitchFamily="34" charset="-122"/>
              <a:cs typeface="Times New Roman" pitchFamily="18" charset="0"/>
            </a:endParaRPr>
          </a:p>
        </p:txBody>
      </p:sp>
      <p:sp>
        <p:nvSpPr>
          <p:cNvPr id="18" name="不完整圆 3">
            <a:extLst>
              <a:ext uri="{FF2B5EF4-FFF2-40B4-BE49-F238E27FC236}">
                <a16:creationId xmlns:a16="http://schemas.microsoft.com/office/drawing/2014/main" id="{56BA7BE6-7179-40FD-AD8D-ADCB1B709C25}"/>
              </a:ext>
            </a:extLst>
          </p:cNvPr>
          <p:cNvSpPr/>
          <p:nvPr/>
        </p:nvSpPr>
        <p:spPr>
          <a:xfrm>
            <a:off x="1219594" y="1387574"/>
            <a:ext cx="342900" cy="342900"/>
          </a:xfrm>
          <a:prstGeom prst="pie">
            <a:avLst/>
          </a:prstGeom>
          <a:solidFill>
            <a:srgbClr val="FABBC8"/>
          </a:solidFill>
          <a:ln>
            <a:solidFill>
              <a:srgbClr val="FABBC8"/>
            </a:solidFill>
          </a:ln>
          <a:effectLst>
            <a:outerShdw blurRad="50800" dist="254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itchFamily="18" charset="0"/>
              <a:ea typeface="微软雅黑" pitchFamily="34" charset="-122"/>
              <a:cs typeface="Times New Roman" pitchFamily="18" charset="0"/>
            </a:endParaRPr>
          </a:p>
        </p:txBody>
      </p:sp>
      <p:sp>
        <p:nvSpPr>
          <p:cNvPr id="19" name="矩形 4">
            <a:extLst>
              <a:ext uri="{FF2B5EF4-FFF2-40B4-BE49-F238E27FC236}">
                <a16:creationId xmlns:a16="http://schemas.microsoft.com/office/drawing/2014/main" id="{1E255FAD-8229-4250-B7FE-E30BA826D744}"/>
              </a:ext>
            </a:extLst>
          </p:cNvPr>
          <p:cNvSpPr/>
          <p:nvPr/>
        </p:nvSpPr>
        <p:spPr>
          <a:xfrm>
            <a:off x="1912203" y="1167443"/>
            <a:ext cx="4690657" cy="877163"/>
          </a:xfrm>
          <a:prstGeom prst="rect">
            <a:avLst/>
          </a:prstGeom>
        </p:spPr>
        <p:txBody>
          <a:bodyPr wrap="square">
            <a:spAutoFit/>
          </a:bodyPr>
          <a:lstStyle/>
          <a:p>
            <a:pPr>
              <a:lnSpc>
                <a:spcPct val="150000"/>
              </a:lnSpc>
            </a:pPr>
            <a:r>
              <a:rPr lang="en-US" altLang="zh-CN" sz="3400" b="1" dirty="0" err="1">
                <a:latin typeface="Times New Roman" pitchFamily="18" charset="0"/>
                <a:ea typeface="微软雅黑" pitchFamily="34" charset="-122"/>
                <a:cs typeface="Times New Roman" panose="02020603050405020304" pitchFamily="18" charset="0"/>
              </a:rPr>
              <a:t>Ôn</a:t>
            </a:r>
            <a:r>
              <a:rPr lang="en-US" altLang="zh-CN" sz="3400" b="1" dirty="0">
                <a:latin typeface="Times New Roman" panose="02020603050405020304" pitchFamily="18" charset="0"/>
                <a:ea typeface="微软雅黑" pitchFamily="34" charset="-122"/>
                <a:cs typeface="Times New Roman" panose="02020603050405020304" pitchFamily="18" charset="0"/>
              </a:rPr>
              <a:t> </a:t>
            </a:r>
            <a:r>
              <a:rPr lang="en-US" altLang="zh-CN" sz="3400" b="1" dirty="0" err="1">
                <a:latin typeface="Times New Roman" panose="02020603050405020304" pitchFamily="18" charset="0"/>
                <a:ea typeface="微软雅黑" pitchFamily="34" charset="-122"/>
                <a:cs typeface="Times New Roman" panose="02020603050405020304" pitchFamily="18" charset="0"/>
              </a:rPr>
              <a:t>lại</a:t>
            </a:r>
            <a:r>
              <a:rPr lang="en-US" altLang="zh-CN" sz="3400" b="1" dirty="0">
                <a:latin typeface="Times New Roman" panose="02020603050405020304" pitchFamily="18" charset="0"/>
                <a:ea typeface="微软雅黑" pitchFamily="34" charset="-122"/>
                <a:cs typeface="Times New Roman" panose="02020603050405020304" pitchFamily="18" charset="0"/>
              </a:rPr>
              <a:t> </a:t>
            </a:r>
            <a:r>
              <a:rPr lang="en-US" altLang="zh-CN" sz="3400" b="1" dirty="0" err="1">
                <a:latin typeface="Times New Roman" panose="02020603050405020304" pitchFamily="18" charset="0"/>
                <a:ea typeface="微软雅黑" pitchFamily="34" charset="-122"/>
                <a:cs typeface="Times New Roman" panose="02020603050405020304" pitchFamily="18" charset="0"/>
              </a:rPr>
              <a:t>bài</a:t>
            </a:r>
            <a:r>
              <a:rPr lang="en-US" altLang="zh-CN" sz="3400" b="1" dirty="0">
                <a:latin typeface="Times New Roman" panose="02020603050405020304" pitchFamily="18" charset="0"/>
                <a:ea typeface="微软雅黑" pitchFamily="34" charset="-122"/>
                <a:cs typeface="Times New Roman" panose="02020603050405020304" pitchFamily="18" charset="0"/>
              </a:rPr>
              <a:t> </a:t>
            </a:r>
            <a:r>
              <a:rPr lang="en-US" altLang="zh-CN" sz="3400" b="1" dirty="0" err="1">
                <a:latin typeface="Times New Roman" panose="02020603050405020304" pitchFamily="18" charset="0"/>
                <a:ea typeface="微软雅黑" pitchFamily="34" charset="-122"/>
                <a:cs typeface="Times New Roman" panose="02020603050405020304" pitchFamily="18" charset="0"/>
              </a:rPr>
              <a:t>cũ</a:t>
            </a:r>
            <a:endParaRPr lang="en-US" altLang="zh-CN" sz="3400" b="1" dirty="0">
              <a:latin typeface="Times New Roman" panose="02020603050405020304" pitchFamily="18" charset="0"/>
              <a:ea typeface="微软雅黑" pitchFamily="34" charset="-122"/>
              <a:cs typeface="Times New Roman" panose="02020603050405020304" pitchFamily="18" charset="0"/>
            </a:endParaRPr>
          </a:p>
        </p:txBody>
      </p:sp>
      <p:sp>
        <p:nvSpPr>
          <p:cNvPr id="20" name="不完整圆 5">
            <a:extLst>
              <a:ext uri="{FF2B5EF4-FFF2-40B4-BE49-F238E27FC236}">
                <a16:creationId xmlns:a16="http://schemas.microsoft.com/office/drawing/2014/main" id="{BE6E03A6-6E94-4829-A159-678D148E3E9D}"/>
              </a:ext>
            </a:extLst>
          </p:cNvPr>
          <p:cNvSpPr/>
          <p:nvPr/>
        </p:nvSpPr>
        <p:spPr>
          <a:xfrm>
            <a:off x="1219594" y="2273293"/>
            <a:ext cx="342900" cy="342900"/>
          </a:xfrm>
          <a:prstGeom prst="pie">
            <a:avLst/>
          </a:prstGeom>
          <a:solidFill>
            <a:srgbClr val="FABBC8"/>
          </a:solidFill>
          <a:ln>
            <a:solidFill>
              <a:srgbClr val="FABBC8"/>
            </a:solidFill>
          </a:ln>
          <a:effectLst>
            <a:outerShdw blurRad="50800" dist="254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itchFamily="18" charset="0"/>
              <a:ea typeface="微软雅黑" pitchFamily="34" charset="-122"/>
              <a:cs typeface="Times New Roman" pitchFamily="18" charset="0"/>
            </a:endParaRPr>
          </a:p>
        </p:txBody>
      </p:sp>
      <p:sp>
        <p:nvSpPr>
          <p:cNvPr id="21" name="矩形 6">
            <a:extLst>
              <a:ext uri="{FF2B5EF4-FFF2-40B4-BE49-F238E27FC236}">
                <a16:creationId xmlns:a16="http://schemas.microsoft.com/office/drawing/2014/main" id="{4C6B5B36-C376-4C0E-994A-2F40983F3CCE}"/>
              </a:ext>
            </a:extLst>
          </p:cNvPr>
          <p:cNvSpPr/>
          <p:nvPr/>
        </p:nvSpPr>
        <p:spPr>
          <a:xfrm>
            <a:off x="1806750" y="1941270"/>
            <a:ext cx="7910819" cy="877163"/>
          </a:xfrm>
          <a:prstGeom prst="rect">
            <a:avLst/>
          </a:prstGeom>
        </p:spPr>
        <p:txBody>
          <a:bodyPr wrap="square">
            <a:spAutoFit/>
          </a:bodyPr>
          <a:lstStyle/>
          <a:p>
            <a:pPr>
              <a:lnSpc>
                <a:spcPct val="150000"/>
              </a:lnSpc>
            </a:pPr>
            <a:r>
              <a:rPr lang="en-SG" altLang="zh-CN" sz="3400" b="1" dirty="0" err="1">
                <a:latin typeface="Times New Roman" panose="02020603050405020304" pitchFamily="18" charset="0"/>
                <a:ea typeface="微软雅黑" pitchFamily="34" charset="-122"/>
                <a:cs typeface="Times New Roman" panose="02020603050405020304" pitchFamily="18" charset="0"/>
              </a:rPr>
              <a:t>Hoàn</a:t>
            </a:r>
            <a:r>
              <a:rPr lang="en-SG" altLang="zh-CN" sz="3400" b="1" dirty="0">
                <a:latin typeface="Times New Roman" panose="02020603050405020304" pitchFamily="18" charset="0"/>
                <a:ea typeface="微软雅黑" pitchFamily="34" charset="-122"/>
                <a:cs typeface="Times New Roman" panose="02020603050405020304" pitchFamily="18" charset="0"/>
              </a:rPr>
              <a:t> </a:t>
            </a:r>
            <a:r>
              <a:rPr lang="en-SG" altLang="zh-CN" sz="3400" b="1" dirty="0" err="1">
                <a:latin typeface="Times New Roman" panose="02020603050405020304" pitchFamily="18" charset="0"/>
                <a:ea typeface="微软雅黑" pitchFamily="34" charset="-122"/>
                <a:cs typeface="Times New Roman" panose="02020603050405020304" pitchFamily="18" charset="0"/>
              </a:rPr>
              <a:t>thiện</a:t>
            </a:r>
            <a:r>
              <a:rPr lang="en-SG" altLang="zh-CN" sz="3400" b="1" dirty="0">
                <a:latin typeface="Times New Roman" panose="02020603050405020304" pitchFamily="18" charset="0"/>
                <a:ea typeface="微软雅黑" pitchFamily="34" charset="-122"/>
                <a:cs typeface="Times New Roman" panose="02020603050405020304" pitchFamily="18" charset="0"/>
              </a:rPr>
              <a:t> </a:t>
            </a:r>
            <a:r>
              <a:rPr lang="en-SG" altLang="zh-CN" sz="3400" b="1" dirty="0" err="1">
                <a:latin typeface="Times New Roman" panose="02020603050405020304" pitchFamily="18" charset="0"/>
                <a:ea typeface="微软雅黑" pitchFamily="34" charset="-122"/>
                <a:cs typeface="Times New Roman" panose="02020603050405020304" pitchFamily="18" charset="0"/>
              </a:rPr>
              <a:t>bài</a:t>
            </a:r>
            <a:r>
              <a:rPr lang="en-SG" altLang="zh-CN" sz="3400" b="1" dirty="0">
                <a:latin typeface="Times New Roman" panose="02020603050405020304" pitchFamily="18" charset="0"/>
                <a:ea typeface="微软雅黑" pitchFamily="34" charset="-122"/>
                <a:cs typeface="Times New Roman" panose="02020603050405020304" pitchFamily="18" charset="0"/>
              </a:rPr>
              <a:t> </a:t>
            </a:r>
            <a:r>
              <a:rPr lang="en-SG" altLang="zh-CN" sz="3400" b="1" dirty="0" err="1">
                <a:latin typeface="Times New Roman" panose="02020603050405020304" pitchFamily="18" charset="0"/>
                <a:ea typeface="微软雅黑" pitchFamily="34" charset="-122"/>
                <a:cs typeface="Times New Roman" panose="02020603050405020304" pitchFamily="18" charset="0"/>
              </a:rPr>
              <a:t>tập</a:t>
            </a:r>
            <a:r>
              <a:rPr lang="en-SG" altLang="zh-CN" sz="3400" b="1" dirty="0">
                <a:latin typeface="Times New Roman" panose="02020603050405020304" pitchFamily="18" charset="0"/>
                <a:ea typeface="微软雅黑" pitchFamily="34" charset="-122"/>
                <a:cs typeface="Times New Roman" panose="02020603050405020304" pitchFamily="18" charset="0"/>
              </a:rPr>
              <a:t> 5 (</a:t>
            </a:r>
            <a:r>
              <a:rPr lang="en-SG" altLang="zh-CN" sz="3400" b="1" dirty="0" err="1">
                <a:latin typeface="Times New Roman" panose="02020603050405020304" pitchFamily="18" charset="0"/>
                <a:ea typeface="微软雅黑" pitchFamily="34" charset="-122"/>
                <a:cs typeface="Times New Roman" panose="02020603050405020304" pitchFamily="18" charset="0"/>
              </a:rPr>
              <a:t>sgk</a:t>
            </a:r>
            <a:r>
              <a:rPr lang="en-SG" altLang="zh-CN" sz="3400" b="1" dirty="0">
                <a:latin typeface="Times New Roman" panose="02020603050405020304" pitchFamily="18" charset="0"/>
                <a:ea typeface="微软雅黑" pitchFamily="34" charset="-122"/>
                <a:cs typeface="Times New Roman" panose="02020603050405020304" pitchFamily="18" charset="0"/>
              </a:rPr>
              <a:t> -tr114)</a:t>
            </a:r>
            <a:endParaRPr lang="en-US" altLang="zh-CN" sz="3400" b="1" dirty="0">
              <a:latin typeface="Times New Roman" panose="02020603050405020304" pitchFamily="18" charset="0"/>
              <a:ea typeface="微软雅黑" pitchFamily="34" charset="-122"/>
              <a:cs typeface="Times New Roman" panose="02020603050405020304" pitchFamily="18" charset="0"/>
            </a:endParaRPr>
          </a:p>
        </p:txBody>
      </p:sp>
      <p:sp>
        <p:nvSpPr>
          <p:cNvPr id="24" name="不完整圆 9">
            <a:extLst>
              <a:ext uri="{FF2B5EF4-FFF2-40B4-BE49-F238E27FC236}">
                <a16:creationId xmlns:a16="http://schemas.microsoft.com/office/drawing/2014/main" id="{091B0A7B-2C88-45AC-A095-58B86473511B}"/>
              </a:ext>
            </a:extLst>
          </p:cNvPr>
          <p:cNvSpPr/>
          <p:nvPr/>
        </p:nvSpPr>
        <p:spPr>
          <a:xfrm>
            <a:off x="1285869" y="5096528"/>
            <a:ext cx="342900" cy="342900"/>
          </a:xfrm>
          <a:prstGeom prst="pie">
            <a:avLst/>
          </a:prstGeom>
          <a:solidFill>
            <a:srgbClr val="FABBC8"/>
          </a:solidFill>
          <a:ln>
            <a:solidFill>
              <a:srgbClr val="FABBC8"/>
            </a:solidFill>
          </a:ln>
          <a:effectLst>
            <a:outerShdw blurRad="50800" dist="254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itchFamily="18" charset="0"/>
              <a:ea typeface="微软雅黑" pitchFamily="34" charset="-122"/>
              <a:cs typeface="Times New Roman" pitchFamily="18" charset="0"/>
            </a:endParaRPr>
          </a:p>
        </p:txBody>
      </p:sp>
      <p:sp>
        <p:nvSpPr>
          <p:cNvPr id="25" name="矩形 10">
            <a:extLst>
              <a:ext uri="{FF2B5EF4-FFF2-40B4-BE49-F238E27FC236}">
                <a16:creationId xmlns:a16="http://schemas.microsoft.com/office/drawing/2014/main" id="{67F19A71-8CE3-44E6-86AF-E688E4DA69D9}"/>
              </a:ext>
            </a:extLst>
          </p:cNvPr>
          <p:cNvSpPr/>
          <p:nvPr/>
        </p:nvSpPr>
        <p:spPr>
          <a:xfrm>
            <a:off x="1738459" y="2767133"/>
            <a:ext cx="7635916" cy="877163"/>
          </a:xfrm>
          <a:prstGeom prst="rect">
            <a:avLst/>
          </a:prstGeom>
        </p:spPr>
        <p:txBody>
          <a:bodyPr wrap="square">
            <a:spAutoFit/>
          </a:bodyPr>
          <a:lstStyle/>
          <a:p>
            <a:pPr>
              <a:lnSpc>
                <a:spcPct val="150000"/>
              </a:lnSpc>
            </a:pPr>
            <a:r>
              <a:rPr lang="en-SG" altLang="zh-CN" sz="3400" b="1" dirty="0" err="1">
                <a:latin typeface="Times New Roman" panose="02020603050405020304" pitchFamily="18" charset="0"/>
                <a:ea typeface="微软雅黑" pitchFamily="34" charset="-122"/>
                <a:cs typeface="Times New Roman" panose="02020603050405020304" pitchFamily="18" charset="0"/>
              </a:rPr>
              <a:t>Soạn</a:t>
            </a:r>
            <a:r>
              <a:rPr lang="en-SG" altLang="zh-CN" sz="3400" b="1" dirty="0">
                <a:latin typeface="Times New Roman" panose="02020603050405020304" pitchFamily="18" charset="0"/>
                <a:ea typeface="微软雅黑" pitchFamily="34" charset="-122"/>
                <a:cs typeface="Times New Roman" panose="02020603050405020304" pitchFamily="18" charset="0"/>
              </a:rPr>
              <a:t> </a:t>
            </a:r>
            <a:r>
              <a:rPr lang="en-SG" altLang="zh-CN" sz="3400" b="1" dirty="0" err="1" smtClean="0">
                <a:latin typeface="Times New Roman" panose="02020603050405020304" pitchFamily="18" charset="0"/>
                <a:ea typeface="微软雅黑" pitchFamily="34" charset="-122"/>
                <a:cs typeface="Times New Roman" panose="02020603050405020304" pitchFamily="18" charset="0"/>
              </a:rPr>
              <a:t>bài</a:t>
            </a:r>
            <a:r>
              <a:rPr lang="en-SG" altLang="zh-CN" sz="3400" b="1" dirty="0" smtClean="0">
                <a:latin typeface="Times New Roman" panose="02020603050405020304" pitchFamily="18" charset="0"/>
                <a:ea typeface="微软雅黑" pitchFamily="34" charset="-122"/>
                <a:cs typeface="Times New Roman" panose="02020603050405020304" pitchFamily="18" charset="0"/>
              </a:rPr>
              <a:t>: </a:t>
            </a:r>
            <a:r>
              <a:rPr lang="en-SG" altLang="zh-CN" sz="3400" b="1" dirty="0" err="1" smtClean="0">
                <a:latin typeface="Times New Roman" panose="02020603050405020304" pitchFamily="18" charset="0"/>
                <a:ea typeface="微软雅黑" pitchFamily="34" charset="-122"/>
                <a:cs typeface="Times New Roman" panose="02020603050405020304" pitchFamily="18" charset="0"/>
              </a:rPr>
              <a:t>Câu</a:t>
            </a:r>
            <a:r>
              <a:rPr lang="en-SG" altLang="zh-CN" sz="3400" b="1" dirty="0" smtClean="0">
                <a:latin typeface="Times New Roman" panose="02020603050405020304" pitchFamily="18" charset="0"/>
                <a:ea typeface="微软雅黑" pitchFamily="34" charset="-122"/>
                <a:cs typeface="Times New Roman" panose="02020603050405020304" pitchFamily="18" charset="0"/>
              </a:rPr>
              <a:t> </a:t>
            </a:r>
            <a:r>
              <a:rPr lang="en-SG" altLang="zh-CN" sz="3400" b="1" dirty="0" err="1" smtClean="0">
                <a:latin typeface="Times New Roman" panose="02020603050405020304" pitchFamily="18" charset="0"/>
                <a:ea typeface="微软雅黑" pitchFamily="34" charset="-122"/>
                <a:cs typeface="Times New Roman" panose="02020603050405020304" pitchFamily="18" charset="0"/>
              </a:rPr>
              <a:t>ghép</a:t>
            </a:r>
            <a:r>
              <a:rPr lang="en-SG" altLang="zh-CN" sz="3400" b="1" dirty="0" smtClean="0">
                <a:latin typeface="Times New Roman" panose="02020603050405020304" pitchFamily="18" charset="0"/>
                <a:ea typeface="微软雅黑" pitchFamily="34" charset="-122"/>
                <a:cs typeface="Times New Roman" panose="02020603050405020304" pitchFamily="18" charset="0"/>
              </a:rPr>
              <a:t>(</a:t>
            </a:r>
            <a:r>
              <a:rPr lang="en-SG" altLang="zh-CN" sz="3400" b="1" dirty="0" err="1" smtClean="0">
                <a:latin typeface="Times New Roman" panose="02020603050405020304" pitchFamily="18" charset="0"/>
                <a:ea typeface="微软雅黑" pitchFamily="34" charset="-122"/>
                <a:cs typeface="Times New Roman" panose="02020603050405020304" pitchFamily="18" charset="0"/>
              </a:rPr>
              <a:t>tt</a:t>
            </a:r>
            <a:r>
              <a:rPr lang="en-SG" altLang="zh-CN" sz="3400" b="1" dirty="0" smtClean="0">
                <a:latin typeface="Times New Roman" panose="02020603050405020304" pitchFamily="18" charset="0"/>
                <a:ea typeface="微软雅黑" pitchFamily="34" charset="-122"/>
                <a:cs typeface="Times New Roman" panose="02020603050405020304" pitchFamily="18" charset="0"/>
              </a:rPr>
              <a:t>)/ SGK-	</a:t>
            </a:r>
            <a:r>
              <a:rPr lang="en-SG" altLang="zh-CN" sz="3400" b="1" dirty="0" err="1" smtClean="0">
                <a:latin typeface="Times New Roman" panose="02020603050405020304" pitchFamily="18" charset="0"/>
                <a:ea typeface="微软雅黑" pitchFamily="34" charset="-122"/>
                <a:cs typeface="Times New Roman" panose="02020603050405020304" pitchFamily="18" charset="0"/>
              </a:rPr>
              <a:t>tr</a:t>
            </a:r>
            <a:r>
              <a:rPr lang="en-SG" altLang="zh-CN" sz="3400" b="1" dirty="0" smtClean="0">
                <a:latin typeface="Times New Roman" panose="02020603050405020304" pitchFamily="18" charset="0"/>
                <a:ea typeface="微软雅黑" pitchFamily="34" charset="-122"/>
                <a:cs typeface="Times New Roman" panose="02020603050405020304" pitchFamily="18" charset="0"/>
              </a:rPr>
              <a:t> 123</a:t>
            </a:r>
            <a:endParaRPr lang="en-US" altLang="zh-CN" sz="3400" b="1" dirty="0">
              <a:latin typeface="Times New Roman" panose="02020603050405020304" pitchFamily="18" charset="0"/>
              <a:ea typeface="微软雅黑"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B50D2219-27BC-4936-8AE1-64FD952D975B}"/>
              </a:ext>
            </a:extLst>
          </p:cNvPr>
          <p:cNvSpPr txBox="1"/>
          <p:nvPr/>
        </p:nvSpPr>
        <p:spPr>
          <a:xfrm>
            <a:off x="1285869" y="316600"/>
            <a:ext cx="5354649" cy="769441"/>
          </a:xfrm>
          <a:prstGeom prst="rect">
            <a:avLst/>
          </a:prstGeom>
          <a:noFill/>
        </p:spPr>
        <p:txBody>
          <a:bodyPr wrap="square" rtlCol="0">
            <a:spAutoFit/>
          </a:bodyPr>
          <a:lstStyle/>
          <a:p>
            <a:pPr algn="ctr"/>
            <a:r>
              <a:rPr lang="en-SG" sz="4400" b="1" dirty="0">
                <a:solidFill>
                  <a:srgbClr val="FF0000"/>
                </a:solidFill>
                <a:latin typeface="Times New Roman" pitchFamily="18" charset="0"/>
                <a:cs typeface="Times New Roman" pitchFamily="18" charset="0"/>
              </a:rPr>
              <a:t>H</a:t>
            </a:r>
            <a:r>
              <a:rPr lang="vi-VN" sz="4400" b="1" dirty="0">
                <a:solidFill>
                  <a:srgbClr val="FF0000"/>
                </a:solidFill>
                <a:latin typeface="Times New Roman" pitchFamily="18" charset="0"/>
                <a:cs typeface="Times New Roman" pitchFamily="18" charset="0"/>
              </a:rPr>
              <a:t>ư</a:t>
            </a:r>
            <a:r>
              <a:rPr lang="en-SG" sz="4400" b="1" dirty="0" err="1">
                <a:solidFill>
                  <a:srgbClr val="FF0000"/>
                </a:solidFill>
                <a:latin typeface="Times New Roman" pitchFamily="18" charset="0"/>
                <a:cs typeface="Times New Roman" pitchFamily="18" charset="0"/>
              </a:rPr>
              <a:t>ớng</a:t>
            </a:r>
            <a:r>
              <a:rPr lang="en-SG" sz="4400" b="1" dirty="0">
                <a:solidFill>
                  <a:srgbClr val="FF0000"/>
                </a:solidFill>
                <a:latin typeface="Times New Roman" pitchFamily="18" charset="0"/>
                <a:cs typeface="Times New Roman" pitchFamily="18" charset="0"/>
              </a:rPr>
              <a:t> </a:t>
            </a:r>
            <a:r>
              <a:rPr lang="en-SG" sz="4400" b="1" dirty="0" err="1">
                <a:solidFill>
                  <a:srgbClr val="FF0000"/>
                </a:solidFill>
                <a:latin typeface="Times New Roman" pitchFamily="18" charset="0"/>
                <a:cs typeface="Times New Roman" pitchFamily="18" charset="0"/>
              </a:rPr>
              <a:t>dẫn</a:t>
            </a:r>
            <a:r>
              <a:rPr lang="en-SG" sz="4400" b="1" dirty="0">
                <a:solidFill>
                  <a:srgbClr val="FF0000"/>
                </a:solidFill>
                <a:latin typeface="Times New Roman" pitchFamily="18" charset="0"/>
                <a:cs typeface="Times New Roman" pitchFamily="18" charset="0"/>
              </a:rPr>
              <a:t> </a:t>
            </a:r>
            <a:r>
              <a:rPr lang="en-SG" sz="4400" b="1" dirty="0" err="1">
                <a:solidFill>
                  <a:srgbClr val="FF0000"/>
                </a:solidFill>
                <a:latin typeface="Times New Roman" pitchFamily="18" charset="0"/>
                <a:cs typeface="Times New Roman" pitchFamily="18" charset="0"/>
              </a:rPr>
              <a:t>tự</a:t>
            </a:r>
            <a:r>
              <a:rPr lang="en-SG" sz="4400" b="1" dirty="0">
                <a:solidFill>
                  <a:srgbClr val="FF0000"/>
                </a:solidFill>
                <a:latin typeface="Times New Roman" pitchFamily="18" charset="0"/>
                <a:cs typeface="Times New Roman" pitchFamily="18" charset="0"/>
              </a:rPr>
              <a:t> </a:t>
            </a:r>
            <a:r>
              <a:rPr lang="en-SG" sz="4400" b="1" dirty="0" err="1">
                <a:solidFill>
                  <a:srgbClr val="FF0000"/>
                </a:solidFill>
                <a:latin typeface="Times New Roman" pitchFamily="18" charset="0"/>
                <a:cs typeface="Times New Roman" pitchFamily="18" charset="0"/>
              </a:rPr>
              <a:t>học</a:t>
            </a:r>
            <a:endParaRPr lang="en-SG" sz="4400" b="1" dirty="0">
              <a:solidFill>
                <a:srgbClr val="FF0000"/>
              </a:solidFill>
              <a:latin typeface="Times New Roman" pitchFamily="18" charset="0"/>
              <a:cs typeface="Times New Roman" pitchFamily="18" charset="0"/>
            </a:endParaRPr>
          </a:p>
        </p:txBody>
      </p:sp>
      <p:sp>
        <p:nvSpPr>
          <p:cNvPr id="13" name="不完整圆 5">
            <a:extLst>
              <a:ext uri="{FF2B5EF4-FFF2-40B4-BE49-F238E27FC236}">
                <a16:creationId xmlns:a16="http://schemas.microsoft.com/office/drawing/2014/main" id="{BE6E03A6-6E94-4829-A159-678D148E3E9D}"/>
              </a:ext>
            </a:extLst>
          </p:cNvPr>
          <p:cNvSpPr/>
          <p:nvPr/>
        </p:nvSpPr>
        <p:spPr>
          <a:xfrm>
            <a:off x="1290106" y="3135380"/>
            <a:ext cx="342900" cy="342900"/>
          </a:xfrm>
          <a:prstGeom prst="pie">
            <a:avLst/>
          </a:prstGeom>
          <a:solidFill>
            <a:srgbClr val="FABBC8"/>
          </a:solidFill>
          <a:ln>
            <a:solidFill>
              <a:srgbClr val="FABBC8"/>
            </a:solidFill>
          </a:ln>
          <a:effectLst>
            <a:outerShdw blurRad="50800" dist="254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270481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 calcmode="lin" valueType="num">
                                      <p:cBhvr>
                                        <p:cTn id="14" dur="1000" fill="hold"/>
                                        <p:tgtEl>
                                          <p:spTgt spid="18"/>
                                        </p:tgtEl>
                                        <p:attrNameLst>
                                          <p:attrName>style.rotation</p:attrName>
                                        </p:attrNameLst>
                                      </p:cBhvr>
                                      <p:tavLst>
                                        <p:tav tm="0">
                                          <p:val>
                                            <p:fltVal val="90"/>
                                          </p:val>
                                        </p:tav>
                                        <p:tav tm="100000">
                                          <p:val>
                                            <p:fltVal val="0"/>
                                          </p:val>
                                        </p:tav>
                                      </p:tavLst>
                                    </p:anim>
                                    <p:animEffect transition="in" filter="fade">
                                      <p:cBhvr>
                                        <p:cTn id="15" dur="1000"/>
                                        <p:tgtEl>
                                          <p:spTgt spid="18"/>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fltVal val="0"/>
                                          </p:val>
                                        </p:tav>
                                        <p:tav tm="100000">
                                          <p:val>
                                            <p:strVal val="#ppt_w"/>
                                          </p:val>
                                        </p:tav>
                                      </p:tavLst>
                                    </p:anim>
                                    <p:anim calcmode="lin" valueType="num">
                                      <p:cBhvr>
                                        <p:cTn id="19" dur="1000" fill="hold"/>
                                        <p:tgtEl>
                                          <p:spTgt spid="19"/>
                                        </p:tgtEl>
                                        <p:attrNameLst>
                                          <p:attrName>ppt_h</p:attrName>
                                        </p:attrNameLst>
                                      </p:cBhvr>
                                      <p:tavLst>
                                        <p:tav tm="0">
                                          <p:val>
                                            <p:fltVal val="0"/>
                                          </p:val>
                                        </p:tav>
                                        <p:tav tm="100000">
                                          <p:val>
                                            <p:strVal val="#ppt_h"/>
                                          </p:val>
                                        </p:tav>
                                      </p:tavLst>
                                    </p:anim>
                                    <p:anim calcmode="lin" valueType="num">
                                      <p:cBhvr>
                                        <p:cTn id="20" dur="1000" fill="hold"/>
                                        <p:tgtEl>
                                          <p:spTgt spid="19"/>
                                        </p:tgtEl>
                                        <p:attrNameLst>
                                          <p:attrName>style.rotation</p:attrName>
                                        </p:attrNameLst>
                                      </p:cBhvr>
                                      <p:tavLst>
                                        <p:tav tm="0">
                                          <p:val>
                                            <p:fltVal val="90"/>
                                          </p:val>
                                        </p:tav>
                                        <p:tav tm="100000">
                                          <p:val>
                                            <p:fltVal val="0"/>
                                          </p:val>
                                        </p:tav>
                                      </p:tavLst>
                                    </p:anim>
                                    <p:animEffect transition="in" filter="fade">
                                      <p:cBhvr>
                                        <p:cTn id="21" dur="1000"/>
                                        <p:tgtEl>
                                          <p:spTgt spid="19"/>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fltVal val="0"/>
                                          </p:val>
                                        </p:tav>
                                        <p:tav tm="100000">
                                          <p:val>
                                            <p:strVal val="#ppt_w"/>
                                          </p:val>
                                        </p:tav>
                                      </p:tavLst>
                                    </p:anim>
                                    <p:anim calcmode="lin" valueType="num">
                                      <p:cBhvr>
                                        <p:cTn id="25" dur="1000" fill="hold"/>
                                        <p:tgtEl>
                                          <p:spTgt spid="20"/>
                                        </p:tgtEl>
                                        <p:attrNameLst>
                                          <p:attrName>ppt_h</p:attrName>
                                        </p:attrNameLst>
                                      </p:cBhvr>
                                      <p:tavLst>
                                        <p:tav tm="0">
                                          <p:val>
                                            <p:fltVal val="0"/>
                                          </p:val>
                                        </p:tav>
                                        <p:tav tm="100000">
                                          <p:val>
                                            <p:strVal val="#ppt_h"/>
                                          </p:val>
                                        </p:tav>
                                      </p:tavLst>
                                    </p:anim>
                                    <p:anim calcmode="lin" valueType="num">
                                      <p:cBhvr>
                                        <p:cTn id="26" dur="1000" fill="hold"/>
                                        <p:tgtEl>
                                          <p:spTgt spid="20"/>
                                        </p:tgtEl>
                                        <p:attrNameLst>
                                          <p:attrName>style.rotation</p:attrName>
                                        </p:attrNameLst>
                                      </p:cBhvr>
                                      <p:tavLst>
                                        <p:tav tm="0">
                                          <p:val>
                                            <p:fltVal val="90"/>
                                          </p:val>
                                        </p:tav>
                                        <p:tav tm="100000">
                                          <p:val>
                                            <p:fltVal val="0"/>
                                          </p:val>
                                        </p:tav>
                                      </p:tavLst>
                                    </p:anim>
                                    <p:animEffect transition="in" filter="fade">
                                      <p:cBhvr>
                                        <p:cTn id="27" dur="1000"/>
                                        <p:tgtEl>
                                          <p:spTgt spid="20"/>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fltVal val="0"/>
                                          </p:val>
                                        </p:tav>
                                        <p:tav tm="100000">
                                          <p:val>
                                            <p:strVal val="#ppt_w"/>
                                          </p:val>
                                        </p:tav>
                                      </p:tavLst>
                                    </p:anim>
                                    <p:anim calcmode="lin" valueType="num">
                                      <p:cBhvr>
                                        <p:cTn id="31" dur="1000" fill="hold"/>
                                        <p:tgtEl>
                                          <p:spTgt spid="21"/>
                                        </p:tgtEl>
                                        <p:attrNameLst>
                                          <p:attrName>ppt_h</p:attrName>
                                        </p:attrNameLst>
                                      </p:cBhvr>
                                      <p:tavLst>
                                        <p:tav tm="0">
                                          <p:val>
                                            <p:fltVal val="0"/>
                                          </p:val>
                                        </p:tav>
                                        <p:tav tm="100000">
                                          <p:val>
                                            <p:strVal val="#ppt_h"/>
                                          </p:val>
                                        </p:tav>
                                      </p:tavLst>
                                    </p:anim>
                                    <p:anim calcmode="lin" valueType="num">
                                      <p:cBhvr>
                                        <p:cTn id="32" dur="1000" fill="hold"/>
                                        <p:tgtEl>
                                          <p:spTgt spid="21"/>
                                        </p:tgtEl>
                                        <p:attrNameLst>
                                          <p:attrName>style.rotation</p:attrName>
                                        </p:attrNameLst>
                                      </p:cBhvr>
                                      <p:tavLst>
                                        <p:tav tm="0">
                                          <p:val>
                                            <p:fltVal val="90"/>
                                          </p:val>
                                        </p:tav>
                                        <p:tav tm="100000">
                                          <p:val>
                                            <p:fltVal val="0"/>
                                          </p:val>
                                        </p:tav>
                                      </p:tavLst>
                                    </p:anim>
                                    <p:animEffect transition="in" filter="fade">
                                      <p:cBhvr>
                                        <p:cTn id="33" dur="1000"/>
                                        <p:tgtEl>
                                          <p:spTgt spid="21"/>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fltVal val="0"/>
                                          </p:val>
                                        </p:tav>
                                        <p:tav tm="100000">
                                          <p:val>
                                            <p:strVal val="#ppt_w"/>
                                          </p:val>
                                        </p:tav>
                                      </p:tavLst>
                                    </p:anim>
                                    <p:anim calcmode="lin" valueType="num">
                                      <p:cBhvr>
                                        <p:cTn id="37" dur="1000" fill="hold"/>
                                        <p:tgtEl>
                                          <p:spTgt spid="24"/>
                                        </p:tgtEl>
                                        <p:attrNameLst>
                                          <p:attrName>ppt_h</p:attrName>
                                        </p:attrNameLst>
                                      </p:cBhvr>
                                      <p:tavLst>
                                        <p:tav tm="0">
                                          <p:val>
                                            <p:fltVal val="0"/>
                                          </p:val>
                                        </p:tav>
                                        <p:tav tm="100000">
                                          <p:val>
                                            <p:strVal val="#ppt_h"/>
                                          </p:val>
                                        </p:tav>
                                      </p:tavLst>
                                    </p:anim>
                                    <p:anim calcmode="lin" valueType="num">
                                      <p:cBhvr>
                                        <p:cTn id="38" dur="1000" fill="hold"/>
                                        <p:tgtEl>
                                          <p:spTgt spid="24"/>
                                        </p:tgtEl>
                                        <p:attrNameLst>
                                          <p:attrName>style.rotation</p:attrName>
                                        </p:attrNameLst>
                                      </p:cBhvr>
                                      <p:tavLst>
                                        <p:tav tm="0">
                                          <p:val>
                                            <p:fltVal val="90"/>
                                          </p:val>
                                        </p:tav>
                                        <p:tav tm="100000">
                                          <p:val>
                                            <p:fltVal val="0"/>
                                          </p:val>
                                        </p:tav>
                                      </p:tavLst>
                                    </p:anim>
                                    <p:animEffect transition="in" filter="fade">
                                      <p:cBhvr>
                                        <p:cTn id="39" dur="1000"/>
                                        <p:tgtEl>
                                          <p:spTgt spid="24"/>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fltVal val="0"/>
                                          </p:val>
                                        </p:tav>
                                        <p:tav tm="100000">
                                          <p:val>
                                            <p:strVal val="#ppt_w"/>
                                          </p:val>
                                        </p:tav>
                                      </p:tavLst>
                                    </p:anim>
                                    <p:anim calcmode="lin" valueType="num">
                                      <p:cBhvr>
                                        <p:cTn id="43" dur="1000" fill="hold"/>
                                        <p:tgtEl>
                                          <p:spTgt spid="25"/>
                                        </p:tgtEl>
                                        <p:attrNameLst>
                                          <p:attrName>ppt_h</p:attrName>
                                        </p:attrNameLst>
                                      </p:cBhvr>
                                      <p:tavLst>
                                        <p:tav tm="0">
                                          <p:val>
                                            <p:fltVal val="0"/>
                                          </p:val>
                                        </p:tav>
                                        <p:tav tm="100000">
                                          <p:val>
                                            <p:strVal val="#ppt_h"/>
                                          </p:val>
                                        </p:tav>
                                      </p:tavLst>
                                    </p:anim>
                                    <p:anim calcmode="lin" valueType="num">
                                      <p:cBhvr>
                                        <p:cTn id="44" dur="1000" fill="hold"/>
                                        <p:tgtEl>
                                          <p:spTgt spid="25"/>
                                        </p:tgtEl>
                                        <p:attrNameLst>
                                          <p:attrName>style.rotation</p:attrName>
                                        </p:attrNameLst>
                                      </p:cBhvr>
                                      <p:tavLst>
                                        <p:tav tm="0">
                                          <p:val>
                                            <p:fltVal val="90"/>
                                          </p:val>
                                        </p:tav>
                                        <p:tav tm="100000">
                                          <p:val>
                                            <p:fltVal val="0"/>
                                          </p:val>
                                        </p:tav>
                                      </p:tavLst>
                                    </p:anim>
                                    <p:animEffect transition="in" filter="fade">
                                      <p:cBhvr>
                                        <p:cTn id="45" dur="1000"/>
                                        <p:tgtEl>
                                          <p:spTgt spid="25"/>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000" fill="hold"/>
                                        <p:tgtEl>
                                          <p:spTgt spid="13"/>
                                        </p:tgtEl>
                                        <p:attrNameLst>
                                          <p:attrName>ppt_w</p:attrName>
                                        </p:attrNameLst>
                                      </p:cBhvr>
                                      <p:tavLst>
                                        <p:tav tm="0">
                                          <p:val>
                                            <p:fltVal val="0"/>
                                          </p:val>
                                        </p:tav>
                                        <p:tav tm="100000">
                                          <p:val>
                                            <p:strVal val="#ppt_w"/>
                                          </p:val>
                                        </p:tav>
                                      </p:tavLst>
                                    </p:anim>
                                    <p:anim calcmode="lin" valueType="num">
                                      <p:cBhvr>
                                        <p:cTn id="49" dur="1000" fill="hold"/>
                                        <p:tgtEl>
                                          <p:spTgt spid="13"/>
                                        </p:tgtEl>
                                        <p:attrNameLst>
                                          <p:attrName>ppt_h</p:attrName>
                                        </p:attrNameLst>
                                      </p:cBhvr>
                                      <p:tavLst>
                                        <p:tav tm="0">
                                          <p:val>
                                            <p:fltVal val="0"/>
                                          </p:val>
                                        </p:tav>
                                        <p:tav tm="100000">
                                          <p:val>
                                            <p:strVal val="#ppt_h"/>
                                          </p:val>
                                        </p:tav>
                                      </p:tavLst>
                                    </p:anim>
                                    <p:anim calcmode="lin" valueType="num">
                                      <p:cBhvr>
                                        <p:cTn id="50" dur="1000" fill="hold"/>
                                        <p:tgtEl>
                                          <p:spTgt spid="13"/>
                                        </p:tgtEl>
                                        <p:attrNameLst>
                                          <p:attrName>style.rotation</p:attrName>
                                        </p:attrNameLst>
                                      </p:cBhvr>
                                      <p:tavLst>
                                        <p:tav tm="0">
                                          <p:val>
                                            <p:fltVal val="90"/>
                                          </p:val>
                                        </p:tav>
                                        <p:tav tm="100000">
                                          <p:val>
                                            <p:fltVal val="0"/>
                                          </p:val>
                                        </p:tav>
                                      </p:tavLst>
                                    </p:anim>
                                    <p:animEffect transition="in" filter="fade">
                                      <p:cBhvr>
                                        <p:cTn id="5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animBg="1"/>
      <p:bldP spid="21" grpId="0"/>
      <p:bldP spid="24" grpId="0" animBg="1"/>
      <p:bldP spid="25"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1752600" y="677864"/>
            <a:ext cx="3886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2400" u="sng">
              <a:solidFill>
                <a:srgbClr val="CC3300"/>
              </a:solidFill>
              <a:latin typeface="Times New Roman" panose="02020603050405020304" pitchFamily="18" charset="0"/>
            </a:endParaRPr>
          </a:p>
          <a:p>
            <a:pPr>
              <a:spcBef>
                <a:spcPct val="0"/>
              </a:spcBef>
              <a:buClrTx/>
              <a:buFontTx/>
              <a:buNone/>
            </a:pPr>
            <a:endParaRPr lang="en-US" altLang="en-US" sz="2400">
              <a:solidFill>
                <a:srgbClr val="CC3300"/>
              </a:solidFill>
              <a:latin typeface="Times New Roman" panose="02020603050405020304" pitchFamily="18" charset="0"/>
            </a:endParaRPr>
          </a:p>
          <a:p>
            <a:pPr>
              <a:spcBef>
                <a:spcPct val="50000"/>
              </a:spcBef>
              <a:buClrTx/>
              <a:buFontTx/>
              <a:buNone/>
            </a:pPr>
            <a:endParaRPr lang="en-US" altLang="en-US" sz="2400"/>
          </a:p>
        </p:txBody>
      </p:sp>
      <p:sp>
        <p:nvSpPr>
          <p:cNvPr id="344068" name="Text Box 4"/>
          <p:cNvSpPr txBox="1">
            <a:spLocks noChangeArrowheads="1"/>
          </p:cNvSpPr>
          <p:nvPr/>
        </p:nvSpPr>
        <p:spPr bwMode="auto">
          <a:xfrm>
            <a:off x="1828800" y="914401"/>
            <a:ext cx="7086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endParaRPr lang="en-US" altLang="en-US" sz="2400">
              <a:solidFill>
                <a:srgbClr val="CC3300"/>
              </a:solidFill>
              <a:latin typeface="Times New Roman" panose="02020603050405020304" pitchFamily="18" charset="0"/>
            </a:endParaRPr>
          </a:p>
          <a:p>
            <a:pPr>
              <a:spcBef>
                <a:spcPct val="50000"/>
              </a:spcBef>
              <a:buClrTx/>
              <a:buFontTx/>
              <a:buNone/>
            </a:pPr>
            <a:endParaRPr lang="en-US" altLang="en-US" sz="2400">
              <a:latin typeface="Times New Roman" panose="02020603050405020304" pitchFamily="18" charset="0"/>
            </a:endParaRPr>
          </a:p>
        </p:txBody>
      </p:sp>
      <p:sp>
        <p:nvSpPr>
          <p:cNvPr id="344069" name="Text Box 5"/>
          <p:cNvSpPr txBox="1">
            <a:spLocks noChangeArrowheads="1"/>
          </p:cNvSpPr>
          <p:nvPr/>
        </p:nvSpPr>
        <p:spPr bwMode="auto">
          <a:xfrm>
            <a:off x="1981197" y="1219200"/>
            <a:ext cx="989235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400" dirty="0">
                <a:solidFill>
                  <a:srgbClr val="000000"/>
                </a:solidFill>
                <a:latin typeface="Times New Roman" panose="02020603050405020304" pitchFamily="18" charset="0"/>
              </a:rPr>
              <a:t> </a:t>
            </a:r>
            <a:r>
              <a:rPr lang="en-US" altLang="en-US" sz="2400" b="1" dirty="0">
                <a:solidFill>
                  <a:srgbClr val="FF0000"/>
                </a:solidFill>
                <a:latin typeface="Times New Roman" panose="02020603050405020304" pitchFamily="18" charset="0"/>
              </a:rPr>
              <a:t>-</a:t>
            </a:r>
            <a:r>
              <a:rPr lang="en-US" altLang="en-US" sz="2400" b="1" dirty="0" err="1">
                <a:solidFill>
                  <a:srgbClr val="FF0000"/>
                </a:solidFill>
                <a:latin typeface="Times New Roman" panose="02020603050405020304" pitchFamily="18" charset="0"/>
              </a:rPr>
              <a:t>Xét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câu</a:t>
            </a:r>
            <a:r>
              <a:rPr lang="en-US" altLang="en-US" sz="2400" b="1" dirty="0">
                <a:solidFill>
                  <a:srgbClr val="FF0000"/>
                </a:solidFill>
                <a:latin typeface="Times New Roman" panose="02020603050405020304" pitchFamily="18" charset="0"/>
              </a:rPr>
              <a:t> (5) </a:t>
            </a:r>
            <a:r>
              <a:rPr lang="en-US" altLang="en-US" sz="2400" b="1" dirty="0" err="1">
                <a:solidFill>
                  <a:srgbClr val="FF0000"/>
                </a:solidFill>
                <a:latin typeface="Times New Roman" panose="02020603050405020304" pitchFamily="18" charset="0"/>
              </a:rPr>
              <a:t>có</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mấy</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cụm</a:t>
            </a:r>
            <a:r>
              <a:rPr lang="en-US" altLang="en-US" sz="2400" b="1" dirty="0">
                <a:solidFill>
                  <a:srgbClr val="FF0000"/>
                </a:solidFill>
                <a:latin typeface="Times New Roman" panose="02020603050405020304" pitchFamily="18" charset="0"/>
              </a:rPr>
              <a:t> C-V?</a:t>
            </a:r>
          </a:p>
          <a:p>
            <a:pPr>
              <a:spcBef>
                <a:spcPct val="0"/>
              </a:spcBef>
              <a:buClrTx/>
              <a:buFontTx/>
              <a:buNone/>
            </a:pPr>
            <a:r>
              <a:rPr lang="en-US" altLang="en-US" sz="2400" dirty="0">
                <a:solidFill>
                  <a:srgbClr val="000000"/>
                </a:solidFill>
                <a:latin typeface="Times New Roman" panose="02020603050405020304" pitchFamily="18" charset="0"/>
              </a:rPr>
              <a:t> (</a:t>
            </a:r>
            <a:r>
              <a:rPr lang="en-US" altLang="en-US" sz="2400" b="1" dirty="0">
                <a:solidFill>
                  <a:srgbClr val="000000"/>
                </a:solidFill>
                <a:latin typeface="Times New Roman" panose="02020603050405020304" pitchFamily="18" charset="0"/>
              </a:rPr>
              <a:t>5) </a:t>
            </a:r>
            <a:r>
              <a:rPr lang="en-US" altLang="en-US" sz="2400" b="1" dirty="0" err="1">
                <a:solidFill>
                  <a:srgbClr val="000000"/>
                </a:solidFill>
                <a:latin typeface="Times New Roman" panose="02020603050405020304" pitchFamily="18" charset="0"/>
              </a:rPr>
              <a:t>Buổi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mai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hôm</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ấy</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một</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buổi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mai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đầy</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sương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thu</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và</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gió</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lạnh</a:t>
            </a:r>
            <a:r>
              <a:rPr lang="en-US" altLang="en-US" sz="2400" b="1" dirty="0">
                <a:solidFill>
                  <a:srgbClr val="000000"/>
                </a:solidFill>
                <a:latin typeface="Times New Roman" panose="02020603050405020304" pitchFamily="18" charset="0"/>
              </a:rPr>
              <a:t>,</a:t>
            </a:r>
          </a:p>
          <a:p>
            <a:pPr>
              <a:spcBef>
                <a:spcPct val="0"/>
              </a:spcBef>
              <a:buClrTx/>
              <a:buFontTx/>
              <a:buNone/>
            </a:pPr>
            <a:endParaRPr lang="en-US" altLang="en-US" sz="2400" b="1" dirty="0">
              <a:solidFill>
                <a:srgbClr val="000000"/>
              </a:solidFill>
              <a:latin typeface="Times New Roman" panose="02020603050405020304" pitchFamily="18" charset="0"/>
            </a:endParaRPr>
          </a:p>
          <a:p>
            <a:pPr>
              <a:spcBef>
                <a:spcPct val="0"/>
              </a:spcBef>
              <a:buClrTx/>
              <a:buFontTx/>
              <a:buNone/>
            </a:pPr>
            <a:r>
              <a:rPr lang="en-US" altLang="en-US" sz="2400" b="1" dirty="0">
                <a:solidFill>
                  <a:srgbClr val="000000"/>
                </a:solidFill>
                <a:latin typeface="Times New Roman" panose="02020603050405020304" pitchFamily="18" charset="0"/>
              </a:rPr>
              <a:t> </a:t>
            </a:r>
          </a:p>
          <a:p>
            <a:pPr>
              <a:spcBef>
                <a:spcPct val="0"/>
              </a:spcBef>
              <a:buClrTx/>
              <a:buFontTx/>
              <a:buNone/>
            </a:pPr>
            <a:endParaRPr lang="en-US" altLang="en-US" sz="2400" b="1" dirty="0">
              <a:solidFill>
                <a:srgbClr val="000000"/>
              </a:solidFill>
              <a:latin typeface="Times New Roman" panose="02020603050405020304" pitchFamily="18" charset="0"/>
            </a:endParaRPr>
          </a:p>
          <a:p>
            <a:pPr>
              <a:spcBef>
                <a:spcPct val="0"/>
              </a:spcBef>
              <a:buClrTx/>
              <a:buFontTx/>
              <a:buNone/>
            </a:pPr>
            <a:r>
              <a:rPr lang="en-US" altLang="en-US" sz="2400" b="1" dirty="0" err="1">
                <a:solidFill>
                  <a:srgbClr val="000000"/>
                </a:solidFill>
                <a:latin typeface="Times New Roman" panose="02020603050405020304" pitchFamily="18" charset="0"/>
              </a:rPr>
              <a:t>mẹ</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tôi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âu</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yếm</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nắm</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tay</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tôi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dẫn</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đi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trên</a:t>
            </a:r>
            <a:r>
              <a:rPr lang="en-US" altLang="en-US" sz="2400" b="1" dirty="0">
                <a:solidFill>
                  <a:srgbClr val="000000"/>
                </a:solidFill>
                <a:latin typeface="Times New Roman" panose="02020603050405020304" pitchFamily="18" charset="0"/>
              </a:rPr>
              <a:t> con </a:t>
            </a:r>
            <a:r>
              <a:rPr lang="en-US" altLang="en-US" sz="2400" b="1" dirty="0" err="1">
                <a:solidFill>
                  <a:srgbClr val="000000"/>
                </a:solidFill>
                <a:latin typeface="Times New Roman" panose="02020603050405020304" pitchFamily="18" charset="0"/>
              </a:rPr>
              <a:t>đường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làng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dài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và</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hẹp</a:t>
            </a:r>
            <a:r>
              <a:rPr lang="en-US" altLang="en-US" sz="2400" b="1" dirty="0">
                <a:solidFill>
                  <a:srgbClr val="000000"/>
                </a:solidFill>
                <a:latin typeface="Times New Roman" panose="02020603050405020304" pitchFamily="18" charset="0"/>
              </a:rPr>
              <a:t>.</a:t>
            </a:r>
          </a:p>
          <a:p>
            <a:pPr>
              <a:spcBef>
                <a:spcPct val="50000"/>
              </a:spcBef>
              <a:buClrTx/>
              <a:buFontTx/>
              <a:buNone/>
            </a:pPr>
            <a:endParaRPr lang="en-US" altLang="en-US" sz="2400" u="sng" dirty="0">
              <a:solidFill>
                <a:srgbClr val="000000"/>
              </a:solidFill>
              <a:latin typeface="Times New Roman" panose="02020603050405020304" pitchFamily="18" charset="0"/>
            </a:endParaRPr>
          </a:p>
        </p:txBody>
      </p:sp>
      <p:sp>
        <p:nvSpPr>
          <p:cNvPr id="11269" name="Text Box 7"/>
          <p:cNvSpPr txBox="1">
            <a:spLocks noChangeArrowheads="1"/>
          </p:cNvSpPr>
          <p:nvPr/>
        </p:nvSpPr>
        <p:spPr bwMode="auto">
          <a:xfrm>
            <a:off x="3695700" y="2187736"/>
            <a:ext cx="11179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dirty="0">
                <a:solidFill>
                  <a:srgbClr val="000066"/>
                </a:solidFill>
                <a:latin typeface="Times New Roman" panose="02020603050405020304" pitchFamily="18" charset="0"/>
              </a:rPr>
              <a:t>TN</a:t>
            </a:r>
          </a:p>
        </p:txBody>
      </p:sp>
      <p:cxnSp>
        <p:nvCxnSpPr>
          <p:cNvPr id="3" name="Straight Connector 2"/>
          <p:cNvCxnSpPr/>
          <p:nvPr/>
        </p:nvCxnSpPr>
        <p:spPr>
          <a:xfrm flipV="1">
            <a:off x="2593075" y="2054941"/>
            <a:ext cx="7560859" cy="791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10" name="Text Box 7"/>
          <p:cNvSpPr txBox="1">
            <a:spLocks noChangeArrowheads="1"/>
          </p:cNvSpPr>
          <p:nvPr/>
        </p:nvSpPr>
        <p:spPr bwMode="auto">
          <a:xfrm>
            <a:off x="1981199" y="3619857"/>
            <a:ext cx="11179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dirty="0">
                <a:solidFill>
                  <a:srgbClr val="000066"/>
                </a:solidFill>
                <a:latin typeface="Times New Roman" panose="02020603050405020304" pitchFamily="18" charset="0"/>
              </a:rPr>
              <a:t>CN</a:t>
            </a:r>
          </a:p>
        </p:txBody>
      </p:sp>
      <p:cxnSp>
        <p:nvCxnSpPr>
          <p:cNvPr id="11" name="Straight Connector 10"/>
          <p:cNvCxnSpPr/>
          <p:nvPr/>
        </p:nvCxnSpPr>
        <p:spPr>
          <a:xfrm flipV="1">
            <a:off x="3099178" y="3452211"/>
            <a:ext cx="7560859" cy="791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2079575" y="3444883"/>
            <a:ext cx="800103" cy="732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15" name="Text Box 7"/>
          <p:cNvSpPr txBox="1">
            <a:spLocks noChangeArrowheads="1"/>
          </p:cNvSpPr>
          <p:nvPr/>
        </p:nvSpPr>
        <p:spPr bwMode="auto">
          <a:xfrm>
            <a:off x="5255525" y="3621877"/>
            <a:ext cx="11179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dirty="0">
                <a:solidFill>
                  <a:srgbClr val="000066"/>
                </a:solidFill>
                <a:latin typeface="Times New Roman" panose="02020603050405020304" pitchFamily="18" charset="0"/>
              </a:rPr>
              <a:t>VN</a:t>
            </a:r>
          </a:p>
        </p:txBody>
      </p:sp>
      <p:cxnSp>
        <p:nvCxnSpPr>
          <p:cNvPr id="16" name="Straight Connector 15"/>
          <p:cNvCxnSpPr/>
          <p:nvPr/>
        </p:nvCxnSpPr>
        <p:spPr>
          <a:xfrm flipV="1">
            <a:off x="2895314" y="3057099"/>
            <a:ext cx="203864" cy="560739"/>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13" name="图片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7886416" y="4262939"/>
            <a:ext cx="4305583" cy="2595061"/>
          </a:xfrm>
          <a:prstGeom prst="rect">
            <a:avLst/>
          </a:prstGeom>
        </p:spPr>
      </p:pic>
    </p:spTree>
    <p:extLst>
      <p:ext uri="{BB962C8B-B14F-4D97-AF65-F5344CB8AC3E}">
        <p14:creationId xmlns:p14="http://schemas.microsoft.com/office/powerpoint/2010/main" val="2141587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nodePh="1">
                                  <p:stCondLst>
                                    <p:cond delay="0"/>
                                  </p:stCondLst>
                                  <p:endCondLst>
                                    <p:cond evt="begin" delay="0">
                                      <p:tn val="5"/>
                                    </p:cond>
                                  </p:endCondLst>
                                  <p:childTnLst>
                                    <p:set>
                                      <p:cBhvr>
                                        <p:cTn id="6" dur="1" fill="hold">
                                          <p:stCondLst>
                                            <p:cond delay="0"/>
                                          </p:stCondLst>
                                        </p:cTn>
                                        <p:tgtEl>
                                          <p:spTgt spid="344068">
                                            <p:txEl>
                                              <p:pRg st="0" end="0"/>
                                            </p:txEl>
                                          </p:spTgt>
                                        </p:tgtEl>
                                        <p:attrNameLst>
                                          <p:attrName>style.visibility</p:attrName>
                                        </p:attrNameLst>
                                      </p:cBhvr>
                                      <p:to>
                                        <p:strVal val="visible"/>
                                      </p:to>
                                    </p:set>
                                    <p:animEffect transition="in" filter="strips(downLeft)">
                                      <p:cBhvr>
                                        <p:cTn id="7" dur="500"/>
                                        <p:tgtEl>
                                          <p:spTgt spid="3440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269"/>
                                        </p:tgtEl>
                                        <p:attrNameLst>
                                          <p:attrName>style.visibility</p:attrName>
                                        </p:attrNameLst>
                                      </p:cBhvr>
                                      <p:to>
                                        <p:strVal val="visible"/>
                                      </p:to>
                                    </p:set>
                                    <p:animEffect transition="in" filter="fade">
                                      <p:cBhvr>
                                        <p:cTn id="15" dur="500"/>
                                        <p:tgtEl>
                                          <p:spTgt spid="112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0"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905000" y="609600"/>
            <a:ext cx="8153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400" b="1" dirty="0" err="1">
                <a:solidFill>
                  <a:srgbClr val="FF0000"/>
                </a:solidFill>
                <a:latin typeface="Times New Roman" panose="02020603050405020304" pitchFamily="18" charset="0"/>
              </a:rPr>
              <a:t>Câu</a:t>
            </a:r>
            <a:r>
              <a:rPr lang="en-US" altLang="en-US" sz="2400" b="1" dirty="0">
                <a:solidFill>
                  <a:srgbClr val="FF0000"/>
                </a:solidFill>
                <a:latin typeface="Times New Roman" panose="02020603050405020304" pitchFamily="18" charset="0"/>
              </a:rPr>
              <a:t> (7) </a:t>
            </a:r>
            <a:r>
              <a:rPr lang="en-US" altLang="en-US" sz="2400" b="1" dirty="0" err="1">
                <a:solidFill>
                  <a:srgbClr val="FF0000"/>
                </a:solidFill>
                <a:latin typeface="Times New Roman" panose="02020603050405020304" pitchFamily="18" charset="0"/>
              </a:rPr>
              <a:t>có</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mấy</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cụm</a:t>
            </a:r>
            <a:r>
              <a:rPr lang="en-US" altLang="en-US" sz="2400" b="1" dirty="0">
                <a:solidFill>
                  <a:srgbClr val="FF0000"/>
                </a:solidFill>
                <a:latin typeface="Times New Roman" panose="02020603050405020304" pitchFamily="18" charset="0"/>
              </a:rPr>
              <a:t> C-V?</a:t>
            </a:r>
          </a:p>
          <a:p>
            <a:pPr>
              <a:spcBef>
                <a:spcPct val="0"/>
              </a:spcBef>
              <a:buClrTx/>
              <a:buFontTx/>
              <a:buNone/>
            </a:pPr>
            <a:r>
              <a:rPr lang="en-US" altLang="en-US" sz="2400" b="1" dirty="0">
                <a:solidFill>
                  <a:srgbClr val="000000"/>
                </a:solidFill>
                <a:latin typeface="Times New Roman" panose="02020603050405020304" pitchFamily="18" charset="0"/>
              </a:rPr>
              <a:t>(7)</a:t>
            </a:r>
            <a:r>
              <a:rPr lang="en-US" altLang="en-US" sz="2400"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Cảnh</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vật</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xung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quanh</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tôi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đều</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thay</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đổi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vì</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chính</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lòng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tôi</a:t>
            </a:r>
            <a:r>
              <a:rPr lang="en-US" altLang="en-US" sz="2400" b="1" dirty="0">
                <a:solidFill>
                  <a:srgbClr val="000000"/>
                </a:solidFill>
                <a:latin typeface="Times New Roman" panose="02020603050405020304" pitchFamily="18" charset="0"/>
              </a:rPr>
              <a:t> </a:t>
            </a:r>
          </a:p>
          <a:p>
            <a:pPr>
              <a:spcBef>
                <a:spcPct val="0"/>
              </a:spcBef>
              <a:buClrTx/>
              <a:buFontTx/>
              <a:buNone/>
            </a:pPr>
            <a:endParaRPr lang="en-US" altLang="en-US" sz="2400" b="1" dirty="0">
              <a:solidFill>
                <a:srgbClr val="000000"/>
              </a:solidFill>
              <a:latin typeface="Times New Roman" panose="02020603050405020304" pitchFamily="18" charset="0"/>
            </a:endParaRPr>
          </a:p>
          <a:p>
            <a:pPr>
              <a:spcBef>
                <a:spcPct val="0"/>
              </a:spcBef>
              <a:buClrTx/>
              <a:buFontTx/>
              <a:buNone/>
            </a:pPr>
            <a:r>
              <a:rPr lang="en-US" altLang="en-US" sz="2400" b="1" dirty="0">
                <a:solidFill>
                  <a:srgbClr val="000000"/>
                </a:solidFill>
                <a:latin typeface="Times New Roman" panose="02020603050405020304" pitchFamily="18" charset="0"/>
              </a:rPr>
              <a:t>                                             </a:t>
            </a:r>
          </a:p>
          <a:p>
            <a:pPr>
              <a:spcBef>
                <a:spcPct val="0"/>
              </a:spcBef>
              <a:buClrTx/>
              <a:buFontTx/>
              <a:buNone/>
            </a:pPr>
            <a:r>
              <a:rPr lang="en-US" altLang="en-US" sz="2400" b="1" dirty="0" err="1">
                <a:solidFill>
                  <a:srgbClr val="000000"/>
                </a:solidFill>
                <a:latin typeface="Times New Roman" panose="02020603050405020304" pitchFamily="18" charset="0"/>
              </a:rPr>
              <a:t>đang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có</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sự</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thay</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đổi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lớn</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hôm</a:t>
            </a:r>
            <a:r>
              <a:rPr lang="en-US" altLang="en-US" sz="2400" b="1" dirty="0">
                <a:solidFill>
                  <a:srgbClr val="000000"/>
                </a:solidFill>
                <a:latin typeface="Times New Roman" panose="02020603050405020304" pitchFamily="18" charset="0"/>
              </a:rPr>
              <a:t> nay  </a:t>
            </a:r>
            <a:r>
              <a:rPr lang="en-US" altLang="en-US" sz="2400" b="1" dirty="0" err="1">
                <a:solidFill>
                  <a:srgbClr val="000000"/>
                </a:solidFill>
                <a:latin typeface="Times New Roman" panose="02020603050405020304" pitchFamily="18" charset="0"/>
              </a:rPr>
              <a:t>tôi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đi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học</a:t>
            </a:r>
            <a:r>
              <a:rPr lang="en-US" altLang="en-US" sz="2400" b="1" dirty="0">
                <a:solidFill>
                  <a:srgbClr val="000000"/>
                </a:solidFill>
                <a:latin typeface="Times New Roman" panose="02020603050405020304" pitchFamily="18" charset="0"/>
              </a:rPr>
              <a:t>.</a:t>
            </a:r>
          </a:p>
          <a:p>
            <a:pPr>
              <a:spcBef>
                <a:spcPct val="0"/>
              </a:spcBef>
              <a:buClrTx/>
              <a:buFontTx/>
              <a:buNone/>
            </a:pPr>
            <a:endParaRPr lang="en-US" altLang="en-US" sz="2400" b="1" dirty="0">
              <a:solidFill>
                <a:srgbClr val="000000"/>
              </a:solidFill>
              <a:latin typeface="Times New Roman" panose="02020603050405020304" pitchFamily="18" charset="0"/>
            </a:endParaRPr>
          </a:p>
          <a:p>
            <a:pPr>
              <a:spcBef>
                <a:spcPct val="0"/>
              </a:spcBef>
              <a:buClrTx/>
              <a:buFontTx/>
              <a:buNone/>
            </a:pPr>
            <a:endParaRPr lang="en-US" altLang="en-US" sz="2400" b="1" dirty="0">
              <a:solidFill>
                <a:srgbClr val="000000"/>
              </a:solidFill>
              <a:latin typeface="Times New Roman" panose="02020603050405020304" pitchFamily="18" charset="0"/>
            </a:endParaRPr>
          </a:p>
          <a:p>
            <a:pPr>
              <a:spcBef>
                <a:spcPct val="0"/>
              </a:spcBef>
              <a:buClrTx/>
              <a:buFontTx/>
              <a:buNone/>
            </a:pPr>
            <a:endParaRPr lang="en-US" altLang="en-US" sz="2400" b="1" dirty="0">
              <a:solidFill>
                <a:srgbClr val="000066"/>
              </a:solidFill>
              <a:latin typeface="Times New Roman" panose="02020603050405020304" pitchFamily="18" charset="0"/>
            </a:endParaRPr>
          </a:p>
        </p:txBody>
      </p:sp>
      <p:sp>
        <p:nvSpPr>
          <p:cNvPr id="3" name="Text Box 7"/>
          <p:cNvSpPr txBox="1">
            <a:spLocks noChangeArrowheads="1"/>
          </p:cNvSpPr>
          <p:nvPr/>
        </p:nvSpPr>
        <p:spPr bwMode="auto">
          <a:xfrm>
            <a:off x="5422710" y="2631534"/>
            <a:ext cx="11179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dirty="0">
                <a:solidFill>
                  <a:srgbClr val="000066"/>
                </a:solidFill>
                <a:latin typeface="Times New Roman" panose="02020603050405020304" pitchFamily="18" charset="0"/>
              </a:rPr>
              <a:t>TN</a:t>
            </a:r>
          </a:p>
        </p:txBody>
      </p:sp>
      <p:sp>
        <p:nvSpPr>
          <p:cNvPr id="4" name="Text Box 7"/>
          <p:cNvSpPr txBox="1">
            <a:spLocks noChangeArrowheads="1"/>
          </p:cNvSpPr>
          <p:nvPr/>
        </p:nvSpPr>
        <p:spPr bwMode="auto">
          <a:xfrm>
            <a:off x="2951611" y="1458006"/>
            <a:ext cx="11179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dirty="0">
                <a:solidFill>
                  <a:srgbClr val="000066"/>
                </a:solidFill>
                <a:latin typeface="Times New Roman" panose="02020603050405020304" pitchFamily="18" charset="0"/>
              </a:rPr>
              <a:t>CN 1</a:t>
            </a:r>
          </a:p>
        </p:txBody>
      </p:sp>
      <p:sp>
        <p:nvSpPr>
          <p:cNvPr id="5" name="Text Box 7"/>
          <p:cNvSpPr txBox="1">
            <a:spLocks noChangeArrowheads="1"/>
          </p:cNvSpPr>
          <p:nvPr/>
        </p:nvSpPr>
        <p:spPr bwMode="auto">
          <a:xfrm>
            <a:off x="6121447" y="1439577"/>
            <a:ext cx="11179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dirty="0">
                <a:solidFill>
                  <a:srgbClr val="000066"/>
                </a:solidFill>
                <a:latin typeface="Times New Roman" panose="02020603050405020304" pitchFamily="18" charset="0"/>
              </a:rPr>
              <a:t>VN 1</a:t>
            </a:r>
          </a:p>
        </p:txBody>
      </p:sp>
      <p:sp>
        <p:nvSpPr>
          <p:cNvPr id="6" name="Text Box 7"/>
          <p:cNvSpPr txBox="1">
            <a:spLocks noChangeArrowheads="1"/>
          </p:cNvSpPr>
          <p:nvPr/>
        </p:nvSpPr>
        <p:spPr bwMode="auto">
          <a:xfrm>
            <a:off x="8173304" y="1513636"/>
            <a:ext cx="11179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dirty="0">
                <a:solidFill>
                  <a:srgbClr val="000066"/>
                </a:solidFill>
                <a:latin typeface="Times New Roman" panose="02020603050405020304" pitchFamily="18" charset="0"/>
              </a:rPr>
              <a:t>CN 2</a:t>
            </a:r>
          </a:p>
        </p:txBody>
      </p:sp>
      <p:sp>
        <p:nvSpPr>
          <p:cNvPr id="7" name="Text Box 7"/>
          <p:cNvSpPr txBox="1">
            <a:spLocks noChangeArrowheads="1"/>
          </p:cNvSpPr>
          <p:nvPr/>
        </p:nvSpPr>
        <p:spPr bwMode="auto">
          <a:xfrm>
            <a:off x="7187679" y="2521805"/>
            <a:ext cx="11179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dirty="0">
                <a:solidFill>
                  <a:srgbClr val="000066"/>
                </a:solidFill>
                <a:latin typeface="Times New Roman" panose="02020603050405020304" pitchFamily="18" charset="0"/>
              </a:rPr>
              <a:t>VN 3</a:t>
            </a:r>
          </a:p>
        </p:txBody>
      </p:sp>
      <p:sp>
        <p:nvSpPr>
          <p:cNvPr id="8" name="Text Box 7"/>
          <p:cNvSpPr txBox="1">
            <a:spLocks noChangeArrowheads="1"/>
          </p:cNvSpPr>
          <p:nvPr/>
        </p:nvSpPr>
        <p:spPr bwMode="auto">
          <a:xfrm>
            <a:off x="6216412" y="2472162"/>
            <a:ext cx="11179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dirty="0">
                <a:solidFill>
                  <a:srgbClr val="000066"/>
                </a:solidFill>
                <a:latin typeface="Times New Roman" panose="02020603050405020304" pitchFamily="18" charset="0"/>
              </a:rPr>
              <a:t>CN3</a:t>
            </a:r>
          </a:p>
        </p:txBody>
      </p:sp>
      <p:sp>
        <p:nvSpPr>
          <p:cNvPr id="9" name="Text Box 7"/>
          <p:cNvSpPr txBox="1">
            <a:spLocks noChangeArrowheads="1"/>
          </p:cNvSpPr>
          <p:nvPr/>
        </p:nvSpPr>
        <p:spPr bwMode="auto">
          <a:xfrm>
            <a:off x="2405130" y="2634563"/>
            <a:ext cx="11179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400" dirty="0">
                <a:solidFill>
                  <a:srgbClr val="000066"/>
                </a:solidFill>
                <a:latin typeface="Times New Roman" panose="02020603050405020304" pitchFamily="18" charset="0"/>
              </a:rPr>
              <a:t>VN 2</a:t>
            </a:r>
          </a:p>
        </p:txBody>
      </p:sp>
      <p:cxnSp>
        <p:nvCxnSpPr>
          <p:cNvPr id="10" name="Straight Connector 9"/>
          <p:cNvCxnSpPr/>
          <p:nvPr/>
        </p:nvCxnSpPr>
        <p:spPr>
          <a:xfrm flipV="1">
            <a:off x="2201270" y="1420390"/>
            <a:ext cx="3352303" cy="1467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V="1">
            <a:off x="5897537" y="1435063"/>
            <a:ext cx="1436854" cy="14672"/>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7861109" y="1405719"/>
            <a:ext cx="182624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1998827" y="2504121"/>
            <a:ext cx="3023549" cy="765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V="1">
            <a:off x="6952966" y="2511778"/>
            <a:ext cx="880849" cy="297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V="1">
            <a:off x="5255525" y="2513799"/>
            <a:ext cx="913263" cy="16012"/>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V="1">
            <a:off x="6429231" y="2524836"/>
            <a:ext cx="394649" cy="497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flipV="1">
            <a:off x="6851176" y="2133094"/>
            <a:ext cx="101790" cy="50092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5" name="Straight Connector 34"/>
          <p:cNvCxnSpPr/>
          <p:nvPr/>
        </p:nvCxnSpPr>
        <p:spPr>
          <a:xfrm flipV="1">
            <a:off x="9755589" y="957081"/>
            <a:ext cx="101790" cy="50092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p:cNvCxnSpPr/>
          <p:nvPr/>
        </p:nvCxnSpPr>
        <p:spPr>
          <a:xfrm flipV="1">
            <a:off x="5712156" y="919465"/>
            <a:ext cx="101790" cy="50092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22" name="图片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7886414" y="3370210"/>
            <a:ext cx="4305583" cy="3487789"/>
          </a:xfrm>
          <a:prstGeom prst="rect">
            <a:avLst/>
          </a:prstGeom>
        </p:spPr>
      </p:pic>
      <p:pic>
        <p:nvPicPr>
          <p:cNvPr id="23" name="图片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7886417" y="3370211"/>
            <a:ext cx="4305583" cy="3487789"/>
          </a:xfrm>
          <a:prstGeom prst="rect">
            <a:avLst/>
          </a:prstGeom>
        </p:spPr>
      </p:pic>
      <p:pic>
        <p:nvPicPr>
          <p:cNvPr id="26" name="图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 y="3969906"/>
            <a:ext cx="4295631" cy="2872854"/>
          </a:xfrm>
          <a:prstGeom prst="rect">
            <a:avLst/>
          </a:prstGeom>
        </p:spPr>
      </p:pic>
    </p:spTree>
    <p:extLst>
      <p:ext uri="{BB962C8B-B14F-4D97-AF65-F5344CB8AC3E}">
        <p14:creationId xmlns:p14="http://schemas.microsoft.com/office/powerpoint/2010/main" val="34698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77559" name="Group 55"/>
          <p:cNvGraphicFramePr>
            <a:graphicFrameLocks noGrp="1"/>
          </p:cNvGraphicFramePr>
          <p:nvPr>
            <p:ph sz="half" idx="1"/>
            <p:extLst>
              <p:ext uri="{D42A27DB-BD31-4B8C-83A1-F6EECF244321}">
                <p14:modId xmlns:p14="http://schemas.microsoft.com/office/powerpoint/2010/main" val="4155642536"/>
              </p:ext>
            </p:extLst>
          </p:nvPr>
        </p:nvGraphicFramePr>
        <p:xfrm>
          <a:off x="1901826" y="1295400"/>
          <a:ext cx="6175375" cy="4803776"/>
        </p:xfrm>
        <a:graphic>
          <a:graphicData uri="http://schemas.openxmlformats.org/drawingml/2006/table">
            <a:tbl>
              <a:tblPr/>
              <a:tblGrid>
                <a:gridCol w="1693863">
                  <a:extLst>
                    <a:ext uri="{9D8B030D-6E8A-4147-A177-3AD203B41FA5}">
                      <a16:colId xmlns:a16="http://schemas.microsoft.com/office/drawing/2014/main" val="2369992910"/>
                    </a:ext>
                  </a:extLst>
                </a:gridCol>
                <a:gridCol w="3038475">
                  <a:extLst>
                    <a:ext uri="{9D8B030D-6E8A-4147-A177-3AD203B41FA5}">
                      <a16:colId xmlns:a16="http://schemas.microsoft.com/office/drawing/2014/main" val="2871304153"/>
                    </a:ext>
                  </a:extLst>
                </a:gridCol>
                <a:gridCol w="1443037">
                  <a:extLst>
                    <a:ext uri="{9D8B030D-6E8A-4147-A177-3AD203B41FA5}">
                      <a16:colId xmlns:a16="http://schemas.microsoft.com/office/drawing/2014/main" val="2724151871"/>
                    </a:ext>
                  </a:extLst>
                </a:gridCol>
              </a:tblGrid>
              <a:tr h="1201738">
                <a:tc gridSpan="2">
                  <a:txBody>
                    <a:bodyPr/>
                    <a:lstStyle>
                      <a:lvl1pPr algn="l">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lgn="l">
                        <a:spcBef>
                          <a:spcPct val="20000"/>
                        </a:spcBef>
                        <a:defRPr sz="2400">
                          <a:solidFill>
                            <a:schemeClr val="tx1"/>
                          </a:solidFill>
                          <a:effectLst>
                            <a:outerShdw blurRad="38100" dist="38100" dir="2700000" algn="tl">
                              <a:srgbClr val="000000"/>
                            </a:outerShdw>
                          </a:effectLst>
                          <a:latin typeface="Arial" panose="020B0604020202020204" pitchFamily="34" charset="0"/>
                        </a:defRPr>
                      </a:lvl2pPr>
                      <a:lvl3pPr algn="l">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lgn="l">
                        <a:spcBef>
                          <a:spcPct val="20000"/>
                        </a:spcBef>
                        <a:defRPr>
                          <a:solidFill>
                            <a:schemeClr val="tx1"/>
                          </a:solidFill>
                          <a:effectLst>
                            <a:outerShdw blurRad="38100" dist="38100" dir="2700000" algn="tl">
                              <a:srgbClr val="000000"/>
                            </a:outerShdw>
                          </a:effectLst>
                          <a:latin typeface="Arial" panose="020B0604020202020204" pitchFamily="34" charset="0"/>
                        </a:defRPr>
                      </a:lvl4pPr>
                      <a:lvl5pPr algn="l">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2400" b="1" i="1"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Kiểu</a:t>
                      </a:r>
                      <a:r>
                        <a:rPr kumimoji="0" lang="en-US" altLang="en-US" sz="2400" b="1" i="1"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a:t>
                      </a:r>
                      <a:r>
                        <a:rPr kumimoji="0" lang="en-US" altLang="en-US" sz="2400" b="1" i="1"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cấu</a:t>
                      </a:r>
                      <a:r>
                        <a:rPr kumimoji="0" lang="en-US" altLang="en-US" sz="2400" b="1" i="1"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a:t>
                      </a:r>
                      <a:r>
                        <a:rPr kumimoji="0" lang="en-US" altLang="en-US" sz="2400" b="1" i="1"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tạo</a:t>
                      </a:r>
                      <a:r>
                        <a:rPr kumimoji="0" lang="en-US" altLang="en-US" sz="2400" b="1" i="1"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a:t>
                      </a:r>
                      <a:r>
                        <a:rPr kumimoji="0" lang="en-US" altLang="en-US" sz="2400" b="1" i="1"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câu</a:t>
                      </a:r>
                      <a:endParaRPr kumimoji="0" lang="en-US" altLang="en-US" sz="2400" b="1" i="1"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lgn="l">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lgn="l">
                        <a:spcBef>
                          <a:spcPct val="20000"/>
                        </a:spcBef>
                        <a:defRPr sz="2400">
                          <a:solidFill>
                            <a:schemeClr val="tx1"/>
                          </a:solidFill>
                          <a:effectLst>
                            <a:outerShdw blurRad="38100" dist="38100" dir="2700000" algn="tl">
                              <a:srgbClr val="000000"/>
                            </a:outerShdw>
                          </a:effectLst>
                          <a:latin typeface="Arial" panose="020B0604020202020204" pitchFamily="34" charset="0"/>
                        </a:defRPr>
                      </a:lvl2pPr>
                      <a:lvl3pPr algn="l">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lgn="l">
                        <a:spcBef>
                          <a:spcPct val="20000"/>
                        </a:spcBef>
                        <a:defRPr>
                          <a:solidFill>
                            <a:schemeClr val="tx1"/>
                          </a:solidFill>
                          <a:effectLst>
                            <a:outerShdw blurRad="38100" dist="38100" dir="2700000" algn="tl">
                              <a:srgbClr val="000000"/>
                            </a:outerShdw>
                          </a:effectLst>
                          <a:latin typeface="Arial" panose="020B0604020202020204" pitchFamily="34" charset="0"/>
                        </a:defRPr>
                      </a:lvl4pPr>
                      <a:lvl5pPr algn="l">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1" i="1" u="none" strike="noStrike" cap="none" normalizeH="0" baseline="0" dirty="0" err="1">
                          <a:ln>
                            <a:noFill/>
                          </a:ln>
                          <a:solidFill>
                            <a:srgbClr val="000000"/>
                          </a:solidFill>
                          <a:effectLst>
                            <a:outerShdw blurRad="38100" dist="38100" dir="2700000" algn="tl">
                              <a:srgbClr val="FFFFFF"/>
                            </a:outerShdw>
                          </a:effectLst>
                          <a:latin typeface="Arial" panose="020B0604020202020204" pitchFamily="34" charset="0"/>
                        </a:rPr>
                        <a:t>Câu</a:t>
                      </a:r>
                      <a:r>
                        <a:rPr kumimoji="0" lang="en-US" altLang="en-US" sz="1800" b="1" i="1" u="none" strike="noStrike" cap="none" normalizeH="0" baseline="0" dirty="0">
                          <a:ln>
                            <a:noFill/>
                          </a:ln>
                          <a:solidFill>
                            <a:srgbClr val="000000"/>
                          </a:solidFill>
                          <a:effectLst>
                            <a:outerShdw blurRad="38100" dist="38100" dir="2700000" algn="tl">
                              <a:srgbClr val="FFFFFF"/>
                            </a:outerShdw>
                          </a:effectLst>
                          <a:latin typeface="Arial" panose="020B0604020202020204" pitchFamily="34" charset="0"/>
                        </a:rPr>
                        <a:t> </a:t>
                      </a:r>
                      <a:r>
                        <a:rPr kumimoji="0" lang="en-US" altLang="en-US" sz="1800" b="1" i="1" u="none" strike="noStrike" cap="none" normalizeH="0" baseline="0" dirty="0" err="1">
                          <a:ln>
                            <a:noFill/>
                          </a:ln>
                          <a:solidFill>
                            <a:srgbClr val="000000"/>
                          </a:solidFill>
                          <a:effectLst>
                            <a:outerShdw blurRad="38100" dist="38100" dir="2700000" algn="tl">
                              <a:srgbClr val="FFFFFF"/>
                            </a:outerShdw>
                          </a:effectLst>
                          <a:latin typeface="Arial" panose="020B0604020202020204" pitchFamily="34" charset="0"/>
                        </a:rPr>
                        <a:t>cụ</a:t>
                      </a:r>
                      <a:r>
                        <a:rPr kumimoji="0" lang="en-US" altLang="en-US" sz="1800" b="1" i="1" u="none" strike="noStrike" cap="none" normalizeH="0" baseline="0" dirty="0">
                          <a:ln>
                            <a:noFill/>
                          </a:ln>
                          <a:solidFill>
                            <a:srgbClr val="000000"/>
                          </a:solidFill>
                          <a:effectLst>
                            <a:outerShdw blurRad="38100" dist="38100" dir="2700000" algn="tl">
                              <a:srgbClr val="FFFFFF"/>
                            </a:outerShdw>
                          </a:effectLst>
                          <a:latin typeface="Arial" panose="020B0604020202020204" pitchFamily="34" charset="0"/>
                        </a:rPr>
                        <a:t> </a:t>
                      </a:r>
                      <a:r>
                        <a:rPr kumimoji="0" lang="en-US" altLang="en-US" sz="1800" b="1" i="1" u="none" strike="noStrike" cap="none" normalizeH="0" baseline="0" dirty="0" err="1">
                          <a:ln>
                            <a:noFill/>
                          </a:ln>
                          <a:solidFill>
                            <a:srgbClr val="000000"/>
                          </a:solidFill>
                          <a:effectLst>
                            <a:outerShdw blurRad="38100" dist="38100" dir="2700000" algn="tl">
                              <a:srgbClr val="FFFFFF"/>
                            </a:outerShdw>
                          </a:effectLst>
                          <a:latin typeface="Arial" panose="020B0604020202020204" pitchFamily="34" charset="0"/>
                        </a:rPr>
                        <a:t>thể</a:t>
                      </a:r>
                      <a:endParaRPr kumimoji="0" lang="en-US" altLang="en-US" sz="1800" b="1" i="1" u="none" strike="noStrike" cap="none" normalizeH="0" baseline="0" dirty="0">
                        <a:ln>
                          <a:noFill/>
                        </a:ln>
                        <a:solidFill>
                          <a:srgbClr val="000000"/>
                        </a:solidFill>
                        <a:effectLst>
                          <a:outerShdw blurRad="38100" dist="38100" dir="2700000" algn="tl">
                            <a:srgbClr val="FFFFFF"/>
                          </a:outerShdw>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52185450"/>
                  </a:ext>
                </a:extLst>
              </a:tr>
              <a:tr h="1200150">
                <a:tc gridSpan="2">
                  <a:txBody>
                    <a:bodyPr/>
                    <a:lstStyle>
                      <a:lvl1pPr algn="l">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lgn="l">
                        <a:spcBef>
                          <a:spcPct val="20000"/>
                        </a:spcBef>
                        <a:defRPr sz="2400">
                          <a:solidFill>
                            <a:schemeClr val="tx1"/>
                          </a:solidFill>
                          <a:effectLst>
                            <a:outerShdw blurRad="38100" dist="38100" dir="2700000" algn="tl">
                              <a:srgbClr val="000000"/>
                            </a:outerShdw>
                          </a:effectLst>
                          <a:latin typeface="Arial" panose="020B0604020202020204" pitchFamily="34" charset="0"/>
                        </a:defRPr>
                      </a:lvl2pPr>
                      <a:lvl3pPr algn="l">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lgn="l">
                        <a:spcBef>
                          <a:spcPct val="20000"/>
                        </a:spcBef>
                        <a:defRPr>
                          <a:solidFill>
                            <a:schemeClr val="tx1"/>
                          </a:solidFill>
                          <a:effectLst>
                            <a:outerShdw blurRad="38100" dist="38100" dir="2700000" algn="tl">
                              <a:srgbClr val="000000"/>
                            </a:outerShdw>
                          </a:effectLst>
                          <a:latin typeface="Arial" panose="020B0604020202020204" pitchFamily="34" charset="0"/>
                        </a:defRPr>
                      </a:lvl4pPr>
                      <a:lvl5pPr algn="l">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Câu</a:t>
                      </a:r>
                      <a:r>
                        <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a:t>
                      </a: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có</a:t>
                      </a:r>
                      <a:r>
                        <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a:t>
                      </a: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một</a:t>
                      </a:r>
                      <a:r>
                        <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a:t>
                      </a: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cụm</a:t>
                      </a:r>
                      <a:r>
                        <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C-V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lgn="l">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lgn="l">
                        <a:spcBef>
                          <a:spcPct val="20000"/>
                        </a:spcBef>
                        <a:defRPr sz="2400">
                          <a:solidFill>
                            <a:schemeClr val="tx1"/>
                          </a:solidFill>
                          <a:effectLst>
                            <a:outerShdw blurRad="38100" dist="38100" dir="2700000" algn="tl">
                              <a:srgbClr val="000000"/>
                            </a:outerShdw>
                          </a:effectLst>
                          <a:latin typeface="Arial" panose="020B0604020202020204" pitchFamily="34" charset="0"/>
                        </a:defRPr>
                      </a:lvl2pPr>
                      <a:lvl3pPr algn="l">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lgn="l">
                        <a:spcBef>
                          <a:spcPct val="20000"/>
                        </a:spcBef>
                        <a:defRPr>
                          <a:solidFill>
                            <a:schemeClr val="tx1"/>
                          </a:solidFill>
                          <a:effectLst>
                            <a:outerShdw blurRad="38100" dist="38100" dir="2700000" algn="tl">
                              <a:srgbClr val="000000"/>
                            </a:outerShdw>
                          </a:effectLst>
                          <a:latin typeface="Arial" panose="020B0604020202020204" pitchFamily="34" charset="0"/>
                        </a:defRPr>
                      </a:lvl4pPr>
                      <a:lvl5pPr algn="l">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vi-VN" altLang="en-US" sz="2800" b="0" i="0" u="none" strike="noStrike" cap="none" normalizeH="0" baseline="0">
                        <a:ln>
                          <a:noFill/>
                        </a:ln>
                        <a:solidFill>
                          <a:srgbClr val="000000"/>
                        </a:solidFill>
                        <a:effectLst>
                          <a:outerShdw blurRad="38100" dist="38100" dir="2700000" algn="tl">
                            <a:srgbClr val="FFFFFF"/>
                          </a:outerShdw>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1463223"/>
                  </a:ext>
                </a:extLst>
              </a:tr>
              <a:tr h="1201738">
                <a:tc rowSpan="2">
                  <a:txBody>
                    <a:bodyPr/>
                    <a:lstStyle>
                      <a:lvl1pPr algn="l">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lgn="l">
                        <a:spcBef>
                          <a:spcPct val="20000"/>
                        </a:spcBef>
                        <a:defRPr sz="2400">
                          <a:solidFill>
                            <a:schemeClr val="tx1"/>
                          </a:solidFill>
                          <a:effectLst>
                            <a:outerShdw blurRad="38100" dist="38100" dir="2700000" algn="tl">
                              <a:srgbClr val="000000"/>
                            </a:outerShdw>
                          </a:effectLst>
                          <a:latin typeface="Arial" panose="020B0604020202020204" pitchFamily="34" charset="0"/>
                        </a:defRPr>
                      </a:lvl2pPr>
                      <a:lvl3pPr algn="l">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lgn="l">
                        <a:spcBef>
                          <a:spcPct val="20000"/>
                        </a:spcBef>
                        <a:defRPr>
                          <a:solidFill>
                            <a:schemeClr val="tx1"/>
                          </a:solidFill>
                          <a:effectLst>
                            <a:outerShdw blurRad="38100" dist="38100" dir="2700000" algn="tl">
                              <a:srgbClr val="000000"/>
                            </a:outerShdw>
                          </a:effectLst>
                          <a:latin typeface="Arial" panose="020B0604020202020204" pitchFamily="34" charset="0"/>
                        </a:defRPr>
                      </a:lvl4pPr>
                      <a:lvl5pPr algn="l">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2400" b="1" i="0" u="none" strike="noStrike" cap="none" normalizeH="0" baseline="0">
                          <a:ln>
                            <a:noFill/>
                          </a:ln>
                          <a:solidFill>
                            <a:srgbClr val="000000"/>
                          </a:solidFill>
                          <a:effectLst>
                            <a:outerShdw blurRad="38100" dist="38100" dir="2700000" algn="tl">
                              <a:srgbClr val="FFFFFF"/>
                            </a:outerShdw>
                          </a:effectLst>
                          <a:latin typeface="Times New Roman" panose="02020603050405020304" pitchFamily="18" charset="0"/>
                        </a:rPr>
                        <a:t>Câu có hai hoặc nhiều cụm C-V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lgn="l">
                        <a:spcBef>
                          <a:spcPct val="20000"/>
                        </a:spcBef>
                        <a:defRPr sz="2400">
                          <a:solidFill>
                            <a:schemeClr val="tx1"/>
                          </a:solidFill>
                          <a:effectLst>
                            <a:outerShdw blurRad="38100" dist="38100" dir="2700000" algn="tl">
                              <a:srgbClr val="000000"/>
                            </a:outerShdw>
                          </a:effectLst>
                          <a:latin typeface="Arial" panose="020B0604020202020204" pitchFamily="34" charset="0"/>
                        </a:defRPr>
                      </a:lvl2pPr>
                      <a:lvl3pPr algn="l">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lgn="l">
                        <a:spcBef>
                          <a:spcPct val="20000"/>
                        </a:spcBef>
                        <a:defRPr>
                          <a:solidFill>
                            <a:schemeClr val="tx1"/>
                          </a:solidFill>
                          <a:effectLst>
                            <a:outerShdw blurRad="38100" dist="38100" dir="2700000" algn="tl">
                              <a:srgbClr val="000000"/>
                            </a:outerShdw>
                          </a:effectLst>
                          <a:latin typeface="Arial" panose="020B0604020202020204" pitchFamily="34" charset="0"/>
                        </a:defRPr>
                      </a:lvl4pPr>
                      <a:lvl5pPr algn="l">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Cụm</a:t>
                      </a:r>
                      <a:r>
                        <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C-V </a:t>
                      </a: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nhỏ</a:t>
                      </a:r>
                      <a:r>
                        <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a:t>
                      </a: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nằm</a:t>
                      </a:r>
                      <a:r>
                        <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a:t>
                      </a: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trong</a:t>
                      </a:r>
                      <a:r>
                        <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a:t>
                      </a: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cụm</a:t>
                      </a:r>
                      <a:r>
                        <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C-V </a:t>
                      </a: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lớn</a:t>
                      </a:r>
                      <a:endPar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lgn="l">
                        <a:spcBef>
                          <a:spcPct val="20000"/>
                        </a:spcBef>
                        <a:defRPr sz="2400">
                          <a:solidFill>
                            <a:schemeClr val="tx1"/>
                          </a:solidFill>
                          <a:effectLst>
                            <a:outerShdw blurRad="38100" dist="38100" dir="2700000" algn="tl">
                              <a:srgbClr val="000000"/>
                            </a:outerShdw>
                          </a:effectLst>
                          <a:latin typeface="Arial" panose="020B0604020202020204" pitchFamily="34" charset="0"/>
                        </a:defRPr>
                      </a:lvl2pPr>
                      <a:lvl3pPr algn="l">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lgn="l">
                        <a:spcBef>
                          <a:spcPct val="20000"/>
                        </a:spcBef>
                        <a:defRPr>
                          <a:solidFill>
                            <a:schemeClr val="tx1"/>
                          </a:solidFill>
                          <a:effectLst>
                            <a:outerShdw blurRad="38100" dist="38100" dir="2700000" algn="tl">
                              <a:srgbClr val="000000"/>
                            </a:outerShdw>
                          </a:effectLst>
                          <a:latin typeface="Arial" panose="020B0604020202020204" pitchFamily="34" charset="0"/>
                        </a:defRPr>
                      </a:lvl4pPr>
                      <a:lvl5pPr algn="l">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vi-VN" altLang="en-US" sz="2800" b="0" i="0" u="none" strike="noStrike" cap="none" normalizeH="0" baseline="0">
                        <a:ln>
                          <a:noFill/>
                        </a:ln>
                        <a:solidFill>
                          <a:srgbClr val="000000"/>
                        </a:solidFill>
                        <a:effectLst>
                          <a:outerShdw blurRad="38100" dist="38100" dir="2700000" algn="tl">
                            <a:srgbClr val="FFFFFF"/>
                          </a:outerShdw>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529600"/>
                  </a:ext>
                </a:extLst>
              </a:tr>
              <a:tr h="1200150">
                <a:tc vMerge="1">
                  <a:txBody>
                    <a:bodyPr/>
                    <a:lstStyle/>
                    <a:p>
                      <a:endParaRPr lang="en-US"/>
                    </a:p>
                  </a:txBody>
                  <a:tcPr/>
                </a:tc>
                <a:tc>
                  <a:txBody>
                    <a:bodyPr/>
                    <a:lstStyle>
                      <a:lvl1pPr algn="l">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lgn="l">
                        <a:spcBef>
                          <a:spcPct val="20000"/>
                        </a:spcBef>
                        <a:defRPr sz="2400">
                          <a:solidFill>
                            <a:schemeClr val="tx1"/>
                          </a:solidFill>
                          <a:effectLst>
                            <a:outerShdw blurRad="38100" dist="38100" dir="2700000" algn="tl">
                              <a:srgbClr val="000000"/>
                            </a:outerShdw>
                          </a:effectLst>
                          <a:latin typeface="Arial" panose="020B0604020202020204" pitchFamily="34" charset="0"/>
                        </a:defRPr>
                      </a:lvl2pPr>
                      <a:lvl3pPr algn="l">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lgn="l">
                        <a:spcBef>
                          <a:spcPct val="20000"/>
                        </a:spcBef>
                        <a:defRPr>
                          <a:solidFill>
                            <a:schemeClr val="tx1"/>
                          </a:solidFill>
                          <a:effectLst>
                            <a:outerShdw blurRad="38100" dist="38100" dir="2700000" algn="tl">
                              <a:srgbClr val="000000"/>
                            </a:outerShdw>
                          </a:effectLst>
                          <a:latin typeface="Arial" panose="020B0604020202020204" pitchFamily="34" charset="0"/>
                        </a:defRPr>
                      </a:lvl4pPr>
                      <a:lvl5pPr algn="l">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Các</a:t>
                      </a:r>
                      <a:r>
                        <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a:t>
                      </a: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cụm</a:t>
                      </a:r>
                      <a:r>
                        <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C-V </a:t>
                      </a: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không</a:t>
                      </a:r>
                      <a:r>
                        <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a:t>
                      </a: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bao</a:t>
                      </a:r>
                      <a:r>
                        <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a:t>
                      </a: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chứa</a:t>
                      </a:r>
                      <a:r>
                        <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rPr>
                        <a:t> </a:t>
                      </a:r>
                      <a:r>
                        <a:rPr kumimoji="0" lang="en-US" altLang="en-US" sz="2400" b="1" i="0" u="none" strike="noStrike" cap="none" normalizeH="0" baseline="0" dirty="0" err="1">
                          <a:ln>
                            <a:noFill/>
                          </a:ln>
                          <a:solidFill>
                            <a:srgbClr val="000000"/>
                          </a:solidFill>
                          <a:effectLst>
                            <a:outerShdw blurRad="38100" dist="38100" dir="2700000" algn="tl">
                              <a:srgbClr val="FFFFFF"/>
                            </a:outerShdw>
                          </a:effectLst>
                          <a:latin typeface="Times New Roman" panose="02020603050405020304" pitchFamily="18" charset="0"/>
                        </a:rPr>
                        <a:t>nhau</a:t>
                      </a:r>
                      <a:endParaRPr kumimoji="0" lang="en-US" altLang="en-US" sz="2400" b="1" i="0" u="none" strike="noStrike" cap="none" normalizeH="0" baseline="0" dirty="0">
                        <a:ln>
                          <a:noFill/>
                        </a:ln>
                        <a:solidFill>
                          <a:srgbClr val="000000"/>
                        </a:solidFill>
                        <a:effectLst>
                          <a:outerShdw blurRad="38100" dist="38100" dir="2700000" algn="tl">
                            <a:srgbClr val="FFFFFF"/>
                          </a:outerShdw>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lgn="l">
                        <a:spcBef>
                          <a:spcPct val="20000"/>
                        </a:spcBef>
                        <a:defRPr sz="2400">
                          <a:solidFill>
                            <a:schemeClr val="tx1"/>
                          </a:solidFill>
                          <a:effectLst>
                            <a:outerShdw blurRad="38100" dist="38100" dir="2700000" algn="tl">
                              <a:srgbClr val="000000"/>
                            </a:outerShdw>
                          </a:effectLst>
                          <a:latin typeface="Arial" panose="020B0604020202020204" pitchFamily="34" charset="0"/>
                        </a:defRPr>
                      </a:lvl2pPr>
                      <a:lvl3pPr algn="l">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lgn="l">
                        <a:spcBef>
                          <a:spcPct val="20000"/>
                        </a:spcBef>
                        <a:defRPr>
                          <a:solidFill>
                            <a:schemeClr val="tx1"/>
                          </a:solidFill>
                          <a:effectLst>
                            <a:outerShdw blurRad="38100" dist="38100" dir="2700000" algn="tl">
                              <a:srgbClr val="000000"/>
                            </a:outerShdw>
                          </a:effectLst>
                          <a:latin typeface="Arial" panose="020B0604020202020204" pitchFamily="34" charset="0"/>
                        </a:defRPr>
                      </a:lvl4pPr>
                      <a:lvl5pPr algn="l">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vi-VN" altLang="en-US" sz="2800" b="0" i="0" u="none" strike="noStrike" cap="none" normalizeH="0" baseline="0">
                        <a:ln>
                          <a:noFill/>
                        </a:ln>
                        <a:solidFill>
                          <a:srgbClr val="000000"/>
                        </a:solidFill>
                        <a:effectLst>
                          <a:outerShdw blurRad="38100" dist="38100" dir="2700000" algn="tl">
                            <a:srgbClr val="FFFFFF"/>
                          </a:outerShdw>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5518665"/>
                  </a:ext>
                </a:extLst>
              </a:tr>
            </a:tbl>
          </a:graphicData>
        </a:graphic>
      </p:graphicFrame>
      <p:graphicFrame>
        <p:nvGraphicFramePr>
          <p:cNvPr id="277616" name="Group 112"/>
          <p:cNvGraphicFramePr>
            <a:graphicFrameLocks noGrp="1"/>
          </p:cNvGraphicFramePr>
          <p:nvPr>
            <p:ph sz="half" idx="2"/>
            <p:extLst>
              <p:ext uri="{D42A27DB-BD31-4B8C-83A1-F6EECF244321}">
                <p14:modId xmlns:p14="http://schemas.microsoft.com/office/powerpoint/2010/main" val="1431509384"/>
              </p:ext>
            </p:extLst>
          </p:nvPr>
        </p:nvGraphicFramePr>
        <p:xfrm>
          <a:off x="8077201" y="1268105"/>
          <a:ext cx="2289175" cy="4818796"/>
        </p:xfrm>
        <a:graphic>
          <a:graphicData uri="http://schemas.openxmlformats.org/drawingml/2006/table">
            <a:tbl>
              <a:tblPr/>
              <a:tblGrid>
                <a:gridCol w="2289175">
                  <a:extLst>
                    <a:ext uri="{9D8B030D-6E8A-4147-A177-3AD203B41FA5}">
                      <a16:colId xmlns:a16="http://schemas.microsoft.com/office/drawing/2014/main" val="704212416"/>
                    </a:ext>
                  </a:extLst>
                </a:gridCol>
              </a:tblGrid>
              <a:tr h="1229435">
                <a:tc>
                  <a:txBody>
                    <a:bodyPr/>
                    <a:lstStyle>
                      <a:lvl1pPr algn="l">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lgn="l">
                        <a:spcBef>
                          <a:spcPct val="20000"/>
                        </a:spcBef>
                        <a:defRPr sz="2400">
                          <a:solidFill>
                            <a:schemeClr val="tx1"/>
                          </a:solidFill>
                          <a:effectLst>
                            <a:outerShdw blurRad="38100" dist="38100" dir="2700000" algn="tl">
                              <a:srgbClr val="000000"/>
                            </a:outerShdw>
                          </a:effectLst>
                          <a:latin typeface="Arial" panose="020B0604020202020204" pitchFamily="34" charset="0"/>
                        </a:defRPr>
                      </a:lvl2pPr>
                      <a:lvl3pPr algn="l">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lgn="l">
                        <a:spcBef>
                          <a:spcPct val="20000"/>
                        </a:spcBef>
                        <a:defRPr>
                          <a:solidFill>
                            <a:schemeClr val="tx1"/>
                          </a:solidFill>
                          <a:effectLst>
                            <a:outerShdw blurRad="38100" dist="38100" dir="2700000" algn="tl">
                              <a:srgbClr val="000000"/>
                            </a:outerShdw>
                          </a:effectLst>
                          <a:latin typeface="Arial" panose="020B0604020202020204" pitchFamily="34" charset="0"/>
                        </a:defRPr>
                      </a:lvl4pPr>
                      <a:lvl5pPr algn="l">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en-US" altLang="en-US" sz="1800" b="1" i="0" u="none" strike="noStrike" cap="none" normalizeH="0" baseline="0" dirty="0">
                        <a:ln>
                          <a:noFill/>
                        </a:ln>
                        <a:solidFill>
                          <a:srgbClr val="000000"/>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1" i="1" u="none" strike="noStrike" cap="none" normalizeH="0" baseline="0" dirty="0" err="1">
                          <a:ln>
                            <a:noFill/>
                          </a:ln>
                          <a:solidFill>
                            <a:srgbClr val="000000"/>
                          </a:solidFill>
                          <a:effectLst>
                            <a:outerShdw blurRad="38100" dist="38100" dir="2700000" algn="tl">
                              <a:srgbClr val="FFFFFF"/>
                            </a:outerShdw>
                          </a:effectLst>
                          <a:latin typeface="Arial" panose="020B0604020202020204" pitchFamily="34" charset="0"/>
                        </a:rPr>
                        <a:t>Kiểu</a:t>
                      </a:r>
                      <a:r>
                        <a:rPr kumimoji="0" lang="en-US" altLang="en-US" sz="1800" b="1" i="1" u="none" strike="noStrike" cap="none" normalizeH="0" baseline="0" dirty="0">
                          <a:ln>
                            <a:noFill/>
                          </a:ln>
                          <a:solidFill>
                            <a:srgbClr val="000000"/>
                          </a:solidFill>
                          <a:effectLst>
                            <a:outerShdw blurRad="38100" dist="38100" dir="2700000" algn="tl">
                              <a:srgbClr val="FFFFFF"/>
                            </a:outerShdw>
                          </a:effectLst>
                          <a:latin typeface="Arial" panose="020B0604020202020204" pitchFamily="34" charset="0"/>
                        </a:rPr>
                        <a:t> </a:t>
                      </a:r>
                      <a:r>
                        <a:rPr kumimoji="0" lang="en-US" altLang="en-US" sz="1800" b="1" i="1" u="none" strike="noStrike" cap="none" normalizeH="0" baseline="0" dirty="0" err="1">
                          <a:ln>
                            <a:noFill/>
                          </a:ln>
                          <a:solidFill>
                            <a:srgbClr val="000000"/>
                          </a:solidFill>
                          <a:effectLst>
                            <a:outerShdw blurRad="38100" dist="38100" dir="2700000" algn="tl">
                              <a:srgbClr val="FFFFFF"/>
                            </a:outerShdw>
                          </a:effectLst>
                          <a:latin typeface="Arial" panose="020B0604020202020204" pitchFamily="34" charset="0"/>
                        </a:rPr>
                        <a:t>câu</a:t>
                      </a:r>
                      <a:endParaRPr kumimoji="0" lang="en-US" altLang="en-US" sz="1800" b="1" i="1" u="none" strike="noStrike" cap="none" normalizeH="0" baseline="0" dirty="0">
                        <a:ln>
                          <a:noFill/>
                        </a:ln>
                        <a:solidFill>
                          <a:srgbClr val="000000"/>
                        </a:solidFill>
                        <a:effectLst>
                          <a:outerShdw blurRad="38100" dist="38100" dir="2700000" algn="tl">
                            <a:srgbClr val="FFFFFF"/>
                          </a:outerShdw>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14764004"/>
                  </a:ext>
                </a:extLst>
              </a:tr>
              <a:tr h="1173708">
                <a:tc>
                  <a:txBody>
                    <a:bodyPr/>
                    <a:lstStyle>
                      <a:lvl1pPr algn="l">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lgn="l">
                        <a:spcBef>
                          <a:spcPct val="20000"/>
                        </a:spcBef>
                        <a:defRPr sz="2400">
                          <a:solidFill>
                            <a:schemeClr val="tx1"/>
                          </a:solidFill>
                          <a:effectLst>
                            <a:outerShdw blurRad="38100" dist="38100" dir="2700000" algn="tl">
                              <a:srgbClr val="000000"/>
                            </a:outerShdw>
                          </a:effectLst>
                          <a:latin typeface="Arial" panose="020B0604020202020204" pitchFamily="34" charset="0"/>
                        </a:defRPr>
                      </a:lvl2pPr>
                      <a:lvl3pPr algn="l">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lgn="l">
                        <a:spcBef>
                          <a:spcPct val="20000"/>
                        </a:spcBef>
                        <a:defRPr>
                          <a:solidFill>
                            <a:schemeClr val="tx1"/>
                          </a:solidFill>
                          <a:effectLst>
                            <a:outerShdw blurRad="38100" dist="38100" dir="2700000" algn="tl">
                              <a:srgbClr val="000000"/>
                            </a:outerShdw>
                          </a:effectLst>
                          <a:latin typeface="Arial" panose="020B0604020202020204" pitchFamily="34" charset="0"/>
                        </a:defRPr>
                      </a:lvl4pPr>
                      <a:lvl5pPr algn="l">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vi-VN" altLang="en-US" sz="1600" b="1" i="0" u="none" strike="noStrike" cap="none" normalizeH="0" baseline="0" dirty="0">
                        <a:ln>
                          <a:noFill/>
                        </a:ln>
                        <a:solidFill>
                          <a:srgbClr val="000000"/>
                        </a:solidFill>
                        <a:effectLst>
                          <a:outerShdw blurRad="38100" dist="38100" dir="2700000" algn="tl">
                            <a:srgbClr val="FFFFFF"/>
                          </a:outerShdw>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31164600"/>
                  </a:ext>
                </a:extLst>
              </a:tr>
              <a:tr h="1255594">
                <a:tc>
                  <a:txBody>
                    <a:bodyPr/>
                    <a:lstStyle>
                      <a:lvl1pPr algn="l">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lgn="l">
                        <a:spcBef>
                          <a:spcPct val="20000"/>
                        </a:spcBef>
                        <a:defRPr sz="2400">
                          <a:solidFill>
                            <a:schemeClr val="tx1"/>
                          </a:solidFill>
                          <a:effectLst>
                            <a:outerShdw blurRad="38100" dist="38100" dir="2700000" algn="tl">
                              <a:srgbClr val="000000"/>
                            </a:outerShdw>
                          </a:effectLst>
                          <a:latin typeface="Arial" panose="020B0604020202020204" pitchFamily="34" charset="0"/>
                        </a:defRPr>
                      </a:lvl2pPr>
                      <a:lvl3pPr algn="l">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lgn="l">
                        <a:spcBef>
                          <a:spcPct val="20000"/>
                        </a:spcBef>
                        <a:defRPr>
                          <a:solidFill>
                            <a:schemeClr val="tx1"/>
                          </a:solidFill>
                          <a:effectLst>
                            <a:outerShdw blurRad="38100" dist="38100" dir="2700000" algn="tl">
                              <a:srgbClr val="000000"/>
                            </a:outerShdw>
                          </a:effectLst>
                          <a:latin typeface="Arial" panose="020B0604020202020204" pitchFamily="34" charset="0"/>
                        </a:defRPr>
                      </a:lvl4pPr>
                      <a:lvl5pPr algn="l">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vi-VN" altLang="en-US" sz="1600" b="1" i="0" u="none" strike="noStrike" cap="none" normalizeH="0" baseline="0">
                        <a:ln>
                          <a:noFill/>
                        </a:ln>
                        <a:solidFill>
                          <a:srgbClr val="000000"/>
                        </a:solidFill>
                        <a:effectLst>
                          <a:outerShdw blurRad="38100" dist="38100" dir="2700000" algn="tl">
                            <a:srgbClr val="FFFFFF"/>
                          </a:outerShdw>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9079846"/>
                  </a:ext>
                </a:extLst>
              </a:tr>
              <a:tr h="1160059">
                <a:tc>
                  <a:txBody>
                    <a:bodyPr/>
                    <a:lstStyle>
                      <a:lvl1pPr algn="l">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lgn="l">
                        <a:spcBef>
                          <a:spcPct val="20000"/>
                        </a:spcBef>
                        <a:defRPr sz="2400">
                          <a:solidFill>
                            <a:schemeClr val="tx1"/>
                          </a:solidFill>
                          <a:effectLst>
                            <a:outerShdw blurRad="38100" dist="38100" dir="2700000" algn="tl">
                              <a:srgbClr val="000000"/>
                            </a:outerShdw>
                          </a:effectLst>
                          <a:latin typeface="Arial" panose="020B0604020202020204" pitchFamily="34" charset="0"/>
                        </a:defRPr>
                      </a:lvl2pPr>
                      <a:lvl3pPr algn="l">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lgn="l">
                        <a:spcBef>
                          <a:spcPct val="20000"/>
                        </a:spcBef>
                        <a:defRPr>
                          <a:solidFill>
                            <a:schemeClr val="tx1"/>
                          </a:solidFill>
                          <a:effectLst>
                            <a:outerShdw blurRad="38100" dist="38100" dir="2700000" algn="tl">
                              <a:srgbClr val="000000"/>
                            </a:outerShdw>
                          </a:effectLst>
                          <a:latin typeface="Arial" panose="020B0604020202020204" pitchFamily="34" charset="0"/>
                        </a:defRPr>
                      </a:lvl4pPr>
                      <a:lvl5pPr algn="l">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vi-VN" altLang="en-US" sz="1600" b="1" i="0" u="none" strike="noStrike" cap="none" normalizeH="0" baseline="0" dirty="0">
                        <a:ln>
                          <a:noFill/>
                        </a:ln>
                        <a:solidFill>
                          <a:srgbClr val="000000"/>
                        </a:solidFill>
                        <a:effectLst>
                          <a:outerShdw blurRad="38100" dist="38100" dir="2700000" algn="tl">
                            <a:srgbClr val="FFFFFF"/>
                          </a:outerShdw>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92775427"/>
                  </a:ext>
                </a:extLst>
              </a:tr>
            </a:tbl>
          </a:graphicData>
        </a:graphic>
      </p:graphicFrame>
      <p:sp>
        <p:nvSpPr>
          <p:cNvPr id="277560" name="Text Box 56"/>
          <p:cNvSpPr txBox="1">
            <a:spLocks noChangeArrowheads="1"/>
          </p:cNvSpPr>
          <p:nvPr/>
        </p:nvSpPr>
        <p:spPr bwMode="auto">
          <a:xfrm>
            <a:off x="7086600" y="281940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alpha val="79999"/>
                    </a:schemeClr>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1800" b="1">
                <a:solidFill>
                  <a:srgbClr val="800000"/>
                </a:solidFill>
              </a:rPr>
              <a:t>5</a:t>
            </a:r>
          </a:p>
        </p:txBody>
      </p:sp>
      <p:sp>
        <p:nvSpPr>
          <p:cNvPr id="277561" name="Text Box 57"/>
          <p:cNvSpPr txBox="1">
            <a:spLocks noChangeArrowheads="1"/>
          </p:cNvSpPr>
          <p:nvPr/>
        </p:nvSpPr>
        <p:spPr bwMode="auto">
          <a:xfrm>
            <a:off x="7086600" y="411480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alpha val="79999"/>
                    </a:schemeClr>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1800" b="1">
                <a:solidFill>
                  <a:srgbClr val="800000"/>
                </a:solidFill>
              </a:rPr>
              <a:t>2</a:t>
            </a:r>
          </a:p>
        </p:txBody>
      </p:sp>
      <p:sp>
        <p:nvSpPr>
          <p:cNvPr id="277562" name="Text Box 58"/>
          <p:cNvSpPr txBox="1">
            <a:spLocks noChangeArrowheads="1"/>
          </p:cNvSpPr>
          <p:nvPr/>
        </p:nvSpPr>
        <p:spPr bwMode="auto">
          <a:xfrm>
            <a:off x="7086600" y="525780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alpha val="79999"/>
                    </a:schemeClr>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1800" b="1">
                <a:solidFill>
                  <a:srgbClr val="800000"/>
                </a:solidFill>
              </a:rPr>
              <a:t>7</a:t>
            </a:r>
          </a:p>
        </p:txBody>
      </p:sp>
      <p:sp>
        <p:nvSpPr>
          <p:cNvPr id="277578" name="Rectangle 74"/>
          <p:cNvSpPr>
            <a:spLocks noRot="1" noChangeArrowheads="1"/>
          </p:cNvSpPr>
          <p:nvPr/>
        </p:nvSpPr>
        <p:spPr bwMode="auto">
          <a:xfrm>
            <a:off x="1752600" y="457200"/>
            <a:ext cx="2743200" cy="64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812800" indent="-81280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1168400" indent="-711200">
              <a:spcBef>
                <a:spcPct val="20000"/>
              </a:spcBef>
              <a:buChar char="–"/>
              <a:defRPr sz="2800">
                <a:solidFill>
                  <a:schemeClr val="tx1"/>
                </a:solidFill>
                <a:latin typeface="Arial" panose="020B0604020202020204" pitchFamily="34" charset="0"/>
              </a:defRPr>
            </a:lvl2pPr>
            <a:lvl3pPr marL="1524000" indent="-609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879600" indent="-508000">
              <a:spcBef>
                <a:spcPct val="20000"/>
              </a:spcBef>
              <a:buChar char="–"/>
              <a:defRPr sz="2000">
                <a:solidFill>
                  <a:schemeClr val="tx1"/>
                </a:solidFill>
                <a:latin typeface="Arial" panose="020B0604020202020204" pitchFamily="34" charset="0"/>
              </a:defRPr>
            </a:lvl4pPr>
            <a:lvl5pPr marL="2336800" indent="-5080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794000" indent="-5080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3251200" indent="-5080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708400" indent="-5080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4165600" indent="-5080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buFont typeface="Wingdings" panose="05000000000000000000" pitchFamily="2" charset="2"/>
              <a:buNone/>
            </a:pPr>
            <a:r>
              <a:rPr lang="en-US" altLang="en-US" b="1" dirty="0">
                <a:solidFill>
                  <a:srgbClr val="000000"/>
                </a:solidFill>
              </a:rPr>
              <a:t>* </a:t>
            </a:r>
            <a:r>
              <a:rPr lang="en-US" altLang="en-US" b="1" dirty="0" err="1">
                <a:solidFill>
                  <a:srgbClr val="000000"/>
                </a:solidFill>
                <a:latin typeface="Times New Roman" panose="02020603050405020304" pitchFamily="18" charset="0"/>
              </a:rPr>
              <a:t>Kết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luận</a:t>
            </a:r>
            <a:r>
              <a:rPr lang="en-US" altLang="en-US" sz="2000" dirty="0">
                <a:solidFill>
                  <a:srgbClr val="000000"/>
                </a:solidFill>
                <a:latin typeface="Times New Roman" panose="02020603050405020304" pitchFamily="18" charset="0"/>
              </a:rPr>
              <a:t>:</a:t>
            </a:r>
            <a:endParaRPr lang="en-US" altLang="en-US" sz="2000" b="1" i="1" dirty="0">
              <a:solidFill>
                <a:srgbClr val="000000"/>
              </a:solidFill>
              <a:latin typeface="Times New Roman" panose="02020603050405020304" pitchFamily="18" charset="0"/>
            </a:endParaRPr>
          </a:p>
        </p:txBody>
      </p:sp>
      <p:sp>
        <p:nvSpPr>
          <p:cNvPr id="13350" name="Text Box 109"/>
          <p:cNvSpPr txBox="1">
            <a:spLocks noChangeArrowheads="1"/>
          </p:cNvSpPr>
          <p:nvPr/>
        </p:nvSpPr>
        <p:spPr bwMode="auto">
          <a:xfrm>
            <a:off x="8763000" y="4724401"/>
            <a:ext cx="1295400" cy="366713"/>
          </a:xfrm>
          <a:prstGeom prst="rect">
            <a:avLst/>
          </a:prstGeom>
          <a:noFill/>
          <a:ln>
            <a:noFill/>
          </a:ln>
          <a:effectLst>
            <a:outerShdw dist="45791" dir="2021404" algn="ctr" rotWithShape="0">
              <a:schemeClr val="bg2">
                <a:alpha val="79999"/>
              </a:schemeClr>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lgn="ctr">
                <a:solidFill>
                  <a:schemeClr val="tx2"/>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endParaRPr lang="vi-VN" altLang="en-US" sz="1800" u="sng"/>
          </a:p>
        </p:txBody>
      </p:sp>
      <p:sp>
        <p:nvSpPr>
          <p:cNvPr id="277614" name="Text Box 110"/>
          <p:cNvSpPr txBox="1">
            <a:spLocks noChangeArrowheads="1"/>
          </p:cNvSpPr>
          <p:nvPr/>
        </p:nvSpPr>
        <p:spPr bwMode="auto">
          <a:xfrm>
            <a:off x="8196616" y="3771329"/>
            <a:ext cx="1905000" cy="1015663"/>
          </a:xfrm>
          <a:prstGeom prst="rect">
            <a:avLst/>
          </a:prstGeom>
          <a:solidFill>
            <a:srgbClr val="FFFF99"/>
          </a:solidFill>
          <a:ln w="12700" algn="ctr">
            <a:solidFill>
              <a:schemeClr val="tx1"/>
            </a:solidFill>
            <a:miter lim="800000"/>
            <a:headEnd/>
            <a:tailEnd/>
          </a:ln>
          <a:effectLst>
            <a:outerShdw dist="45791" dir="2021404" algn="ctr" rotWithShape="0">
              <a:schemeClr val="bg2">
                <a:alpha val="79999"/>
              </a:schemeClr>
            </a:outerShdw>
          </a:effec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2000" b="1" dirty="0" err="1">
                <a:solidFill>
                  <a:srgbClr val="000000"/>
                </a:solidFill>
                <a:latin typeface="Times New Roman" panose="02020603050405020304" pitchFamily="18" charset="0"/>
              </a:rPr>
              <a:t>Câu</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đơn</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mở</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rộng</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thành</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phần</a:t>
            </a:r>
            <a:endParaRPr lang="en-US" altLang="en-US" sz="2000" b="1" dirty="0">
              <a:solidFill>
                <a:srgbClr val="000000"/>
              </a:solidFill>
              <a:latin typeface="Times New Roman" panose="02020603050405020304" pitchFamily="18" charset="0"/>
            </a:endParaRPr>
          </a:p>
        </p:txBody>
      </p:sp>
      <p:sp>
        <p:nvSpPr>
          <p:cNvPr id="277615" name="Text Box 111"/>
          <p:cNvSpPr txBox="1">
            <a:spLocks noChangeArrowheads="1"/>
          </p:cNvSpPr>
          <p:nvPr/>
        </p:nvSpPr>
        <p:spPr bwMode="auto">
          <a:xfrm>
            <a:off x="8291016" y="5186651"/>
            <a:ext cx="1683224" cy="523220"/>
          </a:xfrm>
          <a:prstGeom prst="rect">
            <a:avLst/>
          </a:prstGeom>
          <a:solidFill>
            <a:schemeClr val="accent2">
              <a:lumMod val="40000"/>
              <a:lumOff val="60000"/>
            </a:schemeClr>
          </a:solidFill>
          <a:ln>
            <a:noFill/>
          </a:ln>
          <a:effectLst>
            <a:outerShdw dist="45791" dir="2021404" algn="ctr" rotWithShape="0">
              <a:schemeClr val="bg2">
                <a:alpha val="79999"/>
              </a:schemeClr>
            </a:outerShdw>
          </a:effectLs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2800" b="1" dirty="0" err="1">
                <a:solidFill>
                  <a:srgbClr val="A50021"/>
                </a:solidFill>
                <a:latin typeface="Times New Roman" panose="02020603050405020304" pitchFamily="18" charset="0"/>
              </a:rPr>
              <a:t>Câu</a:t>
            </a:r>
            <a:r>
              <a:rPr lang="en-US" altLang="en-US" sz="2800" b="1" dirty="0">
                <a:solidFill>
                  <a:srgbClr val="A50021"/>
                </a:solidFill>
                <a:latin typeface="Times New Roman" panose="02020603050405020304" pitchFamily="18" charset="0"/>
              </a:rPr>
              <a:t> </a:t>
            </a:r>
            <a:r>
              <a:rPr lang="en-US" altLang="en-US" sz="2800" b="1" dirty="0" err="1">
                <a:solidFill>
                  <a:srgbClr val="A50021"/>
                </a:solidFill>
                <a:latin typeface="Times New Roman" panose="02020603050405020304" pitchFamily="18" charset="0"/>
              </a:rPr>
              <a:t>ghép</a:t>
            </a:r>
            <a:endParaRPr lang="en-US" altLang="en-US" sz="2800" b="1" dirty="0">
              <a:solidFill>
                <a:srgbClr val="A50021"/>
              </a:solidFill>
              <a:latin typeface="Times New Roman" panose="02020603050405020304" pitchFamily="18" charset="0"/>
            </a:endParaRPr>
          </a:p>
        </p:txBody>
      </p:sp>
      <p:sp>
        <p:nvSpPr>
          <p:cNvPr id="12" name="Text Box 110"/>
          <p:cNvSpPr txBox="1">
            <a:spLocks noChangeArrowheads="1"/>
          </p:cNvSpPr>
          <p:nvPr/>
        </p:nvSpPr>
        <p:spPr bwMode="auto">
          <a:xfrm>
            <a:off x="8222776" y="2786004"/>
            <a:ext cx="1905000" cy="400110"/>
          </a:xfrm>
          <a:prstGeom prst="rect">
            <a:avLst/>
          </a:prstGeom>
          <a:solidFill>
            <a:srgbClr val="FFFF99"/>
          </a:solidFill>
          <a:ln w="12700" algn="ctr">
            <a:solidFill>
              <a:schemeClr val="tx1"/>
            </a:solidFill>
            <a:miter lim="800000"/>
            <a:headEnd/>
            <a:tailEnd/>
          </a:ln>
          <a:effectLst>
            <a:outerShdw dist="45791" dir="2021404" algn="ctr" rotWithShape="0">
              <a:schemeClr val="bg2">
                <a:alpha val="79999"/>
              </a:schemeClr>
            </a:outerShdw>
          </a:effec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2000" b="1" dirty="0" err="1">
                <a:solidFill>
                  <a:srgbClr val="000000"/>
                </a:solidFill>
                <a:latin typeface="Times New Roman" panose="02020603050405020304" pitchFamily="18" charset="0"/>
              </a:rPr>
              <a:t>Câu</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đơn</a:t>
            </a:r>
            <a:endParaRPr lang="en-US" altLang="en-US" sz="20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77285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7578">
                                            <p:txEl>
                                              <p:pRg st="0" end="0"/>
                                            </p:txEl>
                                          </p:spTgt>
                                        </p:tgtEl>
                                        <p:attrNameLst>
                                          <p:attrName>style.visibility</p:attrName>
                                        </p:attrNameLst>
                                      </p:cBhvr>
                                      <p:to>
                                        <p:strVal val="visible"/>
                                      </p:to>
                                    </p:set>
                                    <p:animEffect transition="in" filter="blinds(horizontal)">
                                      <p:cBhvr>
                                        <p:cTn id="7" dur="500"/>
                                        <p:tgtEl>
                                          <p:spTgt spid="277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77559"/>
                                        </p:tgtEl>
                                        <p:attrNameLst>
                                          <p:attrName>style.visibility</p:attrName>
                                        </p:attrNameLst>
                                      </p:cBhvr>
                                      <p:to>
                                        <p:strVal val="visible"/>
                                      </p:to>
                                    </p:set>
                                    <p:animEffect transition="in" filter="checkerboard(across)">
                                      <p:cBhvr>
                                        <p:cTn id="12" dur="500"/>
                                        <p:tgtEl>
                                          <p:spTgt spid="2775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7560"/>
                                        </p:tgtEl>
                                        <p:attrNameLst>
                                          <p:attrName>style.visibility</p:attrName>
                                        </p:attrNameLst>
                                      </p:cBhvr>
                                      <p:to>
                                        <p:strVal val="visible"/>
                                      </p:to>
                                    </p:set>
                                    <p:animEffect transition="in" filter="blinds(horizontal)">
                                      <p:cBhvr>
                                        <p:cTn id="17" dur="500"/>
                                        <p:tgtEl>
                                          <p:spTgt spid="2775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7561"/>
                                        </p:tgtEl>
                                        <p:attrNameLst>
                                          <p:attrName>style.visibility</p:attrName>
                                        </p:attrNameLst>
                                      </p:cBhvr>
                                      <p:to>
                                        <p:strVal val="visible"/>
                                      </p:to>
                                    </p:set>
                                    <p:animEffect transition="in" filter="blinds(horizontal)">
                                      <p:cBhvr>
                                        <p:cTn id="22" dur="500"/>
                                        <p:tgtEl>
                                          <p:spTgt spid="2775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7562"/>
                                        </p:tgtEl>
                                        <p:attrNameLst>
                                          <p:attrName>style.visibility</p:attrName>
                                        </p:attrNameLst>
                                      </p:cBhvr>
                                      <p:to>
                                        <p:strVal val="visible"/>
                                      </p:to>
                                    </p:set>
                                    <p:animEffect transition="in" filter="blinds(horizontal)">
                                      <p:cBhvr>
                                        <p:cTn id="27" dur="500"/>
                                        <p:tgtEl>
                                          <p:spTgt spid="27756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2776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7614"/>
                                        </p:tgtEl>
                                        <p:attrNameLst>
                                          <p:attrName>style.visibility</p:attrName>
                                        </p:attrNameLst>
                                      </p:cBhvr>
                                      <p:to>
                                        <p:strVal val="visible"/>
                                      </p:to>
                                    </p:set>
                                    <p:animEffect transition="in" filter="fade">
                                      <p:cBhvr>
                                        <p:cTn id="41" dur="500"/>
                                        <p:tgtEl>
                                          <p:spTgt spid="2776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7615"/>
                                        </p:tgtEl>
                                        <p:attrNameLst>
                                          <p:attrName>style.visibility</p:attrName>
                                        </p:attrNameLst>
                                      </p:cBhvr>
                                      <p:to>
                                        <p:strVal val="visible"/>
                                      </p:to>
                                    </p:set>
                                    <p:animEffect transition="in" filter="fade">
                                      <p:cBhvr>
                                        <p:cTn id="46" dur="500"/>
                                        <p:tgtEl>
                                          <p:spTgt spid="277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60" grpId="0" autoUpdateAnimBg="0"/>
      <p:bldP spid="277561" grpId="0" autoUpdateAnimBg="0"/>
      <p:bldP spid="277562" grpId="0" autoUpdateAnimBg="0"/>
      <p:bldP spid="277578" grpId="0" build="p" autoUpdateAnimBg="0"/>
      <p:bldP spid="277614" grpId="0" animBg="1"/>
      <p:bldP spid="277615"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8" name="Picture 2" descr="TrÃ² chÆ¡i ghÃ©p hÃ¬nh â Wikipedia tiáº¿ng Viá»t">
            <a:extLst>
              <a:ext uri="{FF2B5EF4-FFF2-40B4-BE49-F238E27FC236}">
                <a16:creationId xmlns:a16="http://schemas.microsoft.com/office/drawing/2014/main" id="{CB5A22D9-EA21-4B6F-8A13-735901290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2338065"/>
            <a:ext cx="3947257" cy="355347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B666EA2-DC6F-4EA5-8D13-6DC7846BC303}"/>
              </a:ext>
            </a:extLst>
          </p:cNvPr>
          <p:cNvSpPr/>
          <p:nvPr/>
        </p:nvSpPr>
        <p:spPr>
          <a:xfrm>
            <a:off x="5310733" y="2254196"/>
            <a:ext cx="6368116" cy="3721212"/>
          </a:xfrm>
          <a:prstGeom prst="rect">
            <a:avLst/>
          </a:prstGeom>
        </p:spPr>
        <p:txBody>
          <a:bodyPr wrap="square">
            <a:spAutoFit/>
          </a:bodyPr>
          <a:lstStyle/>
          <a:p>
            <a:pPr algn="ctr">
              <a:lnSpc>
                <a:spcPct val="120000"/>
              </a:lnSpc>
              <a:spcBef>
                <a:spcPct val="20000"/>
              </a:spcBef>
              <a:buClr>
                <a:schemeClr val="hlink"/>
              </a:buClr>
            </a:pP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ghép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là</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những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do </a:t>
            </a:r>
            <a:r>
              <a:rPr lang="en-US" altLang="en-US" sz="4000" b="1" dirty="0" err="1">
                <a:solidFill>
                  <a:srgbClr val="000000"/>
                </a:solidFill>
                <a:latin typeface="Times New Roman" panose="02020603050405020304" pitchFamily="18" charset="0"/>
                <a:cs typeface="Times New Roman" panose="02020603050405020304" pitchFamily="18" charset="0"/>
              </a:rPr>
              <a:t>hai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hoặc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nhiều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cụm</a:t>
            </a:r>
            <a:r>
              <a:rPr lang="en-US" altLang="en-US" sz="4000" b="1" dirty="0">
                <a:solidFill>
                  <a:srgbClr val="000000"/>
                </a:solidFill>
                <a:latin typeface="Times New Roman" panose="02020603050405020304" pitchFamily="18" charset="0"/>
                <a:cs typeface="Times New Roman" panose="02020603050405020304" pitchFamily="18" charset="0"/>
              </a:rPr>
              <a:t> C-V </a:t>
            </a:r>
            <a:r>
              <a:rPr lang="en-US" altLang="en-US" sz="4000" b="1" dirty="0" err="1">
                <a:solidFill>
                  <a:srgbClr val="000000"/>
                </a:solidFill>
                <a:latin typeface="Times New Roman" panose="02020603050405020304" pitchFamily="18" charset="0"/>
                <a:cs typeface="Times New Roman" panose="02020603050405020304" pitchFamily="18" charset="0"/>
              </a:rPr>
              <a:t>không</a:t>
            </a:r>
            <a:r>
              <a:rPr lang="en-US" altLang="en-US" sz="4000" b="1" dirty="0">
                <a:solidFill>
                  <a:srgbClr val="000000"/>
                </a:solidFill>
                <a:latin typeface="Times New Roman" panose="02020603050405020304" pitchFamily="18" charset="0"/>
                <a:cs typeface="Times New Roman" panose="02020603050405020304" pitchFamily="18" charset="0"/>
              </a:rPr>
              <a:t> bao </a:t>
            </a:r>
            <a:r>
              <a:rPr lang="en-US" altLang="en-US" sz="4000" b="1" dirty="0" err="1">
                <a:solidFill>
                  <a:srgbClr val="000000"/>
                </a:solidFill>
                <a:latin typeface="Times New Roman" panose="02020603050405020304" pitchFamily="18" charset="0"/>
                <a:cs typeface="Times New Roman" panose="02020603050405020304" pitchFamily="18" charset="0"/>
              </a:rPr>
              <a:t>chứa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nhau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tạo</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thành</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Mỗi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cụm</a:t>
            </a:r>
            <a:r>
              <a:rPr lang="en-US" altLang="en-US" sz="4000" b="1" dirty="0">
                <a:solidFill>
                  <a:srgbClr val="000000"/>
                </a:solidFill>
                <a:latin typeface="Times New Roman" panose="02020603050405020304" pitchFamily="18" charset="0"/>
                <a:cs typeface="Times New Roman" panose="02020603050405020304" pitchFamily="18" charset="0"/>
              </a:rPr>
              <a:t> C-V </a:t>
            </a:r>
            <a:r>
              <a:rPr lang="en-US" altLang="en-US" sz="4000" b="1" dirty="0" err="1">
                <a:solidFill>
                  <a:srgbClr val="000000"/>
                </a:solidFill>
                <a:latin typeface="Times New Roman" panose="02020603050405020304" pitchFamily="18" charset="0"/>
                <a:cs typeface="Times New Roman" panose="02020603050405020304" pitchFamily="18" charset="0"/>
              </a:rPr>
              <a:t>này</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được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gọi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là</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một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vế</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a:t>
            </a:r>
          </a:p>
        </p:txBody>
      </p:sp>
      <p:grpSp>
        <p:nvGrpSpPr>
          <p:cNvPr id="15" name="Group 14">
            <a:extLst>
              <a:ext uri="{FF2B5EF4-FFF2-40B4-BE49-F238E27FC236}">
                <a16:creationId xmlns:a16="http://schemas.microsoft.com/office/drawing/2014/main" id="{92E48222-4B0E-4D3F-948D-2A746523A25B}"/>
              </a:ext>
            </a:extLst>
          </p:cNvPr>
          <p:cNvGrpSpPr/>
          <p:nvPr/>
        </p:nvGrpSpPr>
        <p:grpSpPr>
          <a:xfrm>
            <a:off x="4395573" y="480979"/>
            <a:ext cx="3400851" cy="1376107"/>
            <a:chOff x="4395573" y="446811"/>
            <a:chExt cx="3400851" cy="1376107"/>
          </a:xfrm>
        </p:grpSpPr>
        <p:pic>
          <p:nvPicPr>
            <p:cNvPr id="13" name="Picture 12">
              <a:extLst>
                <a:ext uri="{FF2B5EF4-FFF2-40B4-BE49-F238E27FC236}">
                  <a16:creationId xmlns:a16="http://schemas.microsoft.com/office/drawing/2014/main" id="{D248962C-97BE-4537-9D00-0AF896AADA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79" t="10985" r="17901" b="10808"/>
            <a:stretch/>
          </p:blipFill>
          <p:spPr>
            <a:xfrm rot="5400000">
              <a:off x="5407945" y="-565561"/>
              <a:ext cx="1376107" cy="3400851"/>
            </a:xfrm>
            <a:prstGeom prst="rect">
              <a:avLst/>
            </a:prstGeom>
          </p:spPr>
        </p:pic>
        <p:sp>
          <p:nvSpPr>
            <p:cNvPr id="14" name="Rectangle 13">
              <a:extLst>
                <a:ext uri="{FF2B5EF4-FFF2-40B4-BE49-F238E27FC236}">
                  <a16:creationId xmlns:a16="http://schemas.microsoft.com/office/drawing/2014/main" id="{ECB0C48C-D7C5-479E-AD56-B82945B47F91}"/>
                </a:ext>
              </a:extLst>
            </p:cNvPr>
            <p:cNvSpPr/>
            <p:nvPr/>
          </p:nvSpPr>
          <p:spPr>
            <a:xfrm>
              <a:off x="4537807" y="674146"/>
              <a:ext cx="3057948" cy="766557"/>
            </a:xfrm>
            <a:prstGeom prst="rect">
              <a:avLst/>
            </a:prstGeom>
          </p:spPr>
          <p:txBody>
            <a:bodyPr wrap="square">
              <a:spAutoFit/>
            </a:bodyPr>
            <a:lstStyle/>
            <a:p>
              <a:pPr algn="ctr">
                <a:lnSpc>
                  <a:spcPct val="120000"/>
                </a:lnSpc>
                <a:spcBef>
                  <a:spcPct val="20000"/>
                </a:spcBef>
                <a:buClr>
                  <a:schemeClr val="hlink"/>
                </a:buClr>
              </a:pPr>
              <a:r>
                <a:rPr lang="en-US" altLang="en-US" sz="4000" b="1" dirty="0">
                  <a:solidFill>
                    <a:srgbClr val="000000"/>
                  </a:solidFill>
                  <a:latin typeface="Times New Roman" panose="02020603050405020304" pitchFamily="18" charset="0"/>
                  <a:cs typeface="Times New Roman" panose="02020603050405020304" pitchFamily="18" charset="0"/>
                </a:rPr>
                <a:t>GHI NH</a:t>
              </a:r>
              <a:r>
                <a:rPr lang="en-SG" altLang="en-US" sz="4000" b="1" dirty="0">
                  <a:solidFill>
                    <a:srgbClr val="000000"/>
                  </a:solidFill>
                  <a:latin typeface="Times New Roman" panose="02020603050405020304" pitchFamily="18" charset="0"/>
                  <a:cs typeface="Times New Roman" panose="02020603050405020304" pitchFamily="18" charset="0"/>
                </a:rPr>
                <a:t>Ớ</a:t>
              </a:r>
              <a:endParaRPr lang="en-US" altLang="en-US" sz="4000" b="1" dirty="0">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060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1519</TotalTime>
  <Words>2024</Words>
  <Application>Microsoft Office PowerPoint</Application>
  <PresentationFormat>Widescreen</PresentationFormat>
  <Paragraphs>287</Paragraphs>
  <Slides>50</Slides>
  <Notes>46</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微软雅黑</vt:lpstr>
      <vt:lpstr>#9Slide03 Arima Madurai Black</vt:lpstr>
      <vt:lpstr>#9Slide04 SVNNaive Inline</vt:lpstr>
      <vt:lpstr>.VnArial Narrow</vt:lpstr>
      <vt:lpstr>.VnTime</vt:lpstr>
      <vt:lpstr>Arial</vt:lpstr>
      <vt:lpstr>Calibri</vt:lpstr>
      <vt:lpstr>Calibri Light</vt:lpstr>
      <vt:lpstr>等线</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Tran Thu</cp:lastModifiedBy>
  <cp:revision>118</cp:revision>
  <dcterms:created xsi:type="dcterms:W3CDTF">2019-02-27T14:24:50Z</dcterms:created>
  <dcterms:modified xsi:type="dcterms:W3CDTF">2021-11-11T08:22:43Z</dcterms:modified>
</cp:coreProperties>
</file>